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b670a679f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c83d9f6de40e8"/>
  </p:sldMasterIdLst>
  <p:sldIdLst>
    <p:sldId xmlns:r="http://schemas.openxmlformats.org/officeDocument/2006/relationships" id="256" r:id="R37011f6bdac74a6f"/>
    <p:sldId xmlns:r="http://schemas.openxmlformats.org/officeDocument/2006/relationships" id="257" r:id="Rb581c6db6e7f471d"/>
    <p:sldId xmlns:r="http://schemas.openxmlformats.org/officeDocument/2006/relationships" id="258" r:id="Reb6880288e414b15"/>
    <p:sldId xmlns:r="http://schemas.openxmlformats.org/officeDocument/2006/relationships" id="259" r:id="R9a20568d67b14d19"/>
    <p:sldId xmlns:r="http://schemas.openxmlformats.org/officeDocument/2006/relationships" id="260" r:id="Ra435a0fc65284deb"/>
    <p:sldId xmlns:r="http://schemas.openxmlformats.org/officeDocument/2006/relationships" id="261" r:id="R1d7e4645f5c44325"/>
    <p:sldId xmlns:r="http://schemas.openxmlformats.org/officeDocument/2006/relationships" id="262" r:id="Rd1d6eb973743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c83d9f6de40e8" /><Relationship Type="http://schemas.openxmlformats.org/officeDocument/2006/relationships/slide" Target="/ppt/slides/slide1.xml" Id="R37011f6bdac74a6f" /><Relationship Type="http://schemas.openxmlformats.org/officeDocument/2006/relationships/slide" Target="/ppt/slides/slide2.xml" Id="Rb581c6db6e7f471d" /><Relationship Type="http://schemas.openxmlformats.org/officeDocument/2006/relationships/slide" Target="/ppt/slides/slide3.xml" Id="Reb6880288e414b15" /><Relationship Type="http://schemas.openxmlformats.org/officeDocument/2006/relationships/slide" Target="/ppt/slides/slide4.xml" Id="R9a20568d67b14d19" /><Relationship Type="http://schemas.openxmlformats.org/officeDocument/2006/relationships/slide" Target="/ppt/slides/slide5.xml" Id="Ra435a0fc65284deb" /><Relationship Type="http://schemas.openxmlformats.org/officeDocument/2006/relationships/slide" Target="/ppt/slides/slide6.xml" Id="R1d7e4645f5c44325" /><Relationship Type="http://schemas.openxmlformats.org/officeDocument/2006/relationships/slide" Target="/ppt/slides/slide7.xml" Id="Rd1d6eb973743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348ffc165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ed531c2454004" /><Relationship Type="http://schemas.openxmlformats.org/officeDocument/2006/relationships/theme" Target="/ppt/slideMasters/theme/theme1.xml" Id="Rd1963790891147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ed531c245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5ea3bfcec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38821ad2d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8105eaa4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1134d4f4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4cd104ddb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4070bee7d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75980178342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RUTEBILEIERNES STANDARDISERINGSAKSJESELSKAP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RUTEBILEIERNES STANDARDISERINGSAKSJESELSKAP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3 691 174 000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−187 635 000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−225 191 000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724 036 000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2 759 473 000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 INVEST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DUNVOLD INVEST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Eikervei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21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RUTEBILEIERNES STANDARDISERINGSAKSJESELSKAP</a:t>
            </a:r>
          </a:p>
        </p:txBody>
      </p:sp>
    </p:spTree>
  </p:cSld>
  <p:clrMapOvr>
    <a:masterClrMapping xmlns:a="http://schemas.openxmlformats.org/drawingml/2006/main"/>
  </p:clrMapOvr>
</p:sld>
</file>