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c2008a72ed41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6f4cadf3e4c26"/>
  </p:sldMasterIdLst>
  <p:sldIdLst>
    <p:sldId xmlns:r="http://schemas.openxmlformats.org/officeDocument/2006/relationships" id="256" r:id="R1ac60205383945cb"/>
    <p:sldId xmlns:r="http://schemas.openxmlformats.org/officeDocument/2006/relationships" id="257" r:id="R1a47742c7eb94388"/>
    <p:sldId xmlns:r="http://schemas.openxmlformats.org/officeDocument/2006/relationships" id="258" r:id="R3e290e941bc24a0c"/>
    <p:sldId xmlns:r="http://schemas.openxmlformats.org/officeDocument/2006/relationships" id="259" r:id="Re1da432af1f64add"/>
    <p:sldId xmlns:r="http://schemas.openxmlformats.org/officeDocument/2006/relationships" id="260" r:id="R649a5da42a77463f"/>
    <p:sldId xmlns:r="http://schemas.openxmlformats.org/officeDocument/2006/relationships" id="261" r:id="R400d94d9f10d445e"/>
    <p:sldId xmlns:r="http://schemas.openxmlformats.org/officeDocument/2006/relationships" id="262" r:id="R47d8731a9a1946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6f4cadf3e4c26" /><Relationship Type="http://schemas.openxmlformats.org/officeDocument/2006/relationships/slide" Target="/ppt/slides/slide1.xml" Id="R1ac60205383945cb" /><Relationship Type="http://schemas.openxmlformats.org/officeDocument/2006/relationships/slide" Target="/ppt/slides/slide2.xml" Id="R1a47742c7eb94388" /><Relationship Type="http://schemas.openxmlformats.org/officeDocument/2006/relationships/slide" Target="/ppt/slides/slide3.xml" Id="R3e290e941bc24a0c" /><Relationship Type="http://schemas.openxmlformats.org/officeDocument/2006/relationships/slide" Target="/ppt/slides/slide4.xml" Id="Re1da432af1f64add" /><Relationship Type="http://schemas.openxmlformats.org/officeDocument/2006/relationships/slide" Target="/ppt/slides/slide5.xml" Id="R649a5da42a77463f" /><Relationship Type="http://schemas.openxmlformats.org/officeDocument/2006/relationships/slide" Target="/ppt/slides/slide6.xml" Id="R400d94d9f10d445e" /><Relationship Type="http://schemas.openxmlformats.org/officeDocument/2006/relationships/slide" Target="/ppt/slides/slide7.xml" Id="R47d8731a9a1946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e6f553ac147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8417c67424f43" /><Relationship Type="http://schemas.openxmlformats.org/officeDocument/2006/relationships/theme" Target="/ppt/slideMasters/theme/theme1.xml" Id="Rf57a7d449b024c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8417c6742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cda5f38ae44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8d11c7f47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a7f209a57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00a2e9cfe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a6a24417c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ad9c03edd47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7393885fd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ABELI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ABELI ENERGI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−658 406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−705 974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 47F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r-rein@online.no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