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8320ce5757348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7ad28cca4d04a9f"/>
  </p:sldMasterIdLst>
  <p:sldIdLst>
    <p:sldId xmlns:r="http://schemas.openxmlformats.org/officeDocument/2006/relationships" id="256" r:id="R9dfd843503aa4bfb"/>
    <p:sldId xmlns:r="http://schemas.openxmlformats.org/officeDocument/2006/relationships" id="257" r:id="Rfccadeb858d542bd"/>
    <p:sldId xmlns:r="http://schemas.openxmlformats.org/officeDocument/2006/relationships" id="258" r:id="R46688730196e4a7c"/>
    <p:sldId xmlns:r="http://schemas.openxmlformats.org/officeDocument/2006/relationships" id="259" r:id="Rded8a893619e4052"/>
    <p:sldId xmlns:r="http://schemas.openxmlformats.org/officeDocument/2006/relationships" id="260" r:id="R0f66852840e44083"/>
    <p:sldId xmlns:r="http://schemas.openxmlformats.org/officeDocument/2006/relationships" id="261" r:id="R54e14ffe6c51426a"/>
    <p:sldId xmlns:r="http://schemas.openxmlformats.org/officeDocument/2006/relationships" id="262" r:id="R5fbae06afeca42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ad28cca4d04a9f" /><Relationship Type="http://schemas.openxmlformats.org/officeDocument/2006/relationships/slide" Target="/ppt/slides/slide1.xml" Id="R9dfd843503aa4bfb" /><Relationship Type="http://schemas.openxmlformats.org/officeDocument/2006/relationships/slide" Target="/ppt/slides/slide2.xml" Id="Rfccadeb858d542bd" /><Relationship Type="http://schemas.openxmlformats.org/officeDocument/2006/relationships/slide" Target="/ppt/slides/slide3.xml" Id="R46688730196e4a7c" /><Relationship Type="http://schemas.openxmlformats.org/officeDocument/2006/relationships/slide" Target="/ppt/slides/slide4.xml" Id="Rded8a893619e4052" /><Relationship Type="http://schemas.openxmlformats.org/officeDocument/2006/relationships/slide" Target="/ppt/slides/slide5.xml" Id="R0f66852840e44083" /><Relationship Type="http://schemas.openxmlformats.org/officeDocument/2006/relationships/slide" Target="/ppt/slides/slide6.xml" Id="R54e14ffe6c51426a" /><Relationship Type="http://schemas.openxmlformats.org/officeDocument/2006/relationships/slide" Target="/ppt/slides/slide7.xml" Id="R5fbae06afeca42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a5e79bd21a42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e1c31c9114fa9" /><Relationship Type="http://schemas.openxmlformats.org/officeDocument/2006/relationships/theme" Target="/ppt/slideMasters/theme/theme1.xml" Id="R84d25d42364c42b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c0e1c31c9114f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cfa7cc2ac3480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97cc6a6ef542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0e76ebe6cc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4403201f5d4a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453c87d97a420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4317b7927640e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77153b2f8843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BOKK AS ble etablert [år] og holder til i Orre.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13 128 443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1 178 897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1 140 278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1 730 304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4 201 798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ARNT INGVE HETLAND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 ROSLAND HETLAND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Heiamarka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4343 Orre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95 22 76 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annette@bokk-as.no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915 514 146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BOKK AS</a:t>
            </a:r>
          </a:p>
        </p:txBody>
      </p:sp>
    </p:spTree>
  </p:cSld>
  <p:clrMapOvr>
    <a:masterClrMapping xmlns:a="http://schemas.openxmlformats.org/drawingml/2006/main"/>
  </p:clrMapOvr>
</p:sld>
</file>