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f93fd23083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34e5a626414fa9"/>
  </p:sldMasterIdLst>
  <p:sldIdLst>
    <p:sldId xmlns:r="http://schemas.openxmlformats.org/officeDocument/2006/relationships" id="256" r:id="Rd2b5355a864e42c4"/>
    <p:sldId xmlns:r="http://schemas.openxmlformats.org/officeDocument/2006/relationships" id="257" r:id="R6dd331715a4e4c6b"/>
    <p:sldId xmlns:r="http://schemas.openxmlformats.org/officeDocument/2006/relationships" id="258" r:id="R0f9da3f1f77045a2"/>
    <p:sldId xmlns:r="http://schemas.openxmlformats.org/officeDocument/2006/relationships" id="259" r:id="R44497e671e724cba"/>
    <p:sldId xmlns:r="http://schemas.openxmlformats.org/officeDocument/2006/relationships" id="260" r:id="R180e3c38aa9c4d2c"/>
    <p:sldId xmlns:r="http://schemas.openxmlformats.org/officeDocument/2006/relationships" id="261" r:id="R3669c11b84f44a99"/>
    <p:sldId xmlns:r="http://schemas.openxmlformats.org/officeDocument/2006/relationships" id="262" r:id="R64f48332608848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4e5a626414fa9" /><Relationship Type="http://schemas.openxmlformats.org/officeDocument/2006/relationships/slide" Target="/ppt/slides/slide1.xml" Id="Rd2b5355a864e42c4" /><Relationship Type="http://schemas.openxmlformats.org/officeDocument/2006/relationships/slide" Target="/ppt/slides/slide2.xml" Id="R6dd331715a4e4c6b" /><Relationship Type="http://schemas.openxmlformats.org/officeDocument/2006/relationships/slide" Target="/ppt/slides/slide3.xml" Id="R0f9da3f1f77045a2" /><Relationship Type="http://schemas.openxmlformats.org/officeDocument/2006/relationships/slide" Target="/ppt/slides/slide4.xml" Id="R44497e671e724cba" /><Relationship Type="http://schemas.openxmlformats.org/officeDocument/2006/relationships/slide" Target="/ppt/slides/slide5.xml" Id="R180e3c38aa9c4d2c" /><Relationship Type="http://schemas.openxmlformats.org/officeDocument/2006/relationships/slide" Target="/ppt/slides/slide6.xml" Id="R3669c11b84f44a99" /><Relationship Type="http://schemas.openxmlformats.org/officeDocument/2006/relationships/slide" Target="/ppt/slides/slide7.xml" Id="R64f48332608848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db57003334e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6c458c263485f" /><Relationship Type="http://schemas.openxmlformats.org/officeDocument/2006/relationships/theme" Target="/ppt/slideMasters/theme/theme1.xml" Id="R0790dbd30748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96c458c263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a844ab0b640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303adfac24c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020f1aa0446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687b30e6544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b2dc6f9954c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6f0ddfbf440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344a2007e45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 EIENDOM ØST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EIENDOM ØST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8 378 224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689 060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15 154 309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23 516 019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ERIKSEN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Kruses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1723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915 511 597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