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03f1c8c94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6263796f2440f"/>
  </p:sldMasterIdLst>
  <p:sldIdLst>
    <p:sldId xmlns:r="http://schemas.openxmlformats.org/officeDocument/2006/relationships" id="256" r:id="Rfbfbd0d58a3e451c"/>
    <p:sldId xmlns:r="http://schemas.openxmlformats.org/officeDocument/2006/relationships" id="257" r:id="R5e20b9fd669b48c2"/>
    <p:sldId xmlns:r="http://schemas.openxmlformats.org/officeDocument/2006/relationships" id="258" r:id="Ra3989c159efc49ed"/>
    <p:sldId xmlns:r="http://schemas.openxmlformats.org/officeDocument/2006/relationships" id="259" r:id="R6db0d45605b74821"/>
    <p:sldId xmlns:r="http://schemas.openxmlformats.org/officeDocument/2006/relationships" id="260" r:id="Rbc7eb3e546b648cc"/>
    <p:sldId xmlns:r="http://schemas.openxmlformats.org/officeDocument/2006/relationships" id="261" r:id="R7d96ae20e234458c"/>
    <p:sldId xmlns:r="http://schemas.openxmlformats.org/officeDocument/2006/relationships" id="262" r:id="R9bd4a5e6431e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6263796f2440f" /><Relationship Type="http://schemas.openxmlformats.org/officeDocument/2006/relationships/slide" Target="/ppt/slides/slide1.xml" Id="Rfbfbd0d58a3e451c" /><Relationship Type="http://schemas.openxmlformats.org/officeDocument/2006/relationships/slide" Target="/ppt/slides/slide2.xml" Id="R5e20b9fd669b48c2" /><Relationship Type="http://schemas.openxmlformats.org/officeDocument/2006/relationships/slide" Target="/ppt/slides/slide3.xml" Id="Ra3989c159efc49ed" /><Relationship Type="http://schemas.openxmlformats.org/officeDocument/2006/relationships/slide" Target="/ppt/slides/slide4.xml" Id="R6db0d45605b74821" /><Relationship Type="http://schemas.openxmlformats.org/officeDocument/2006/relationships/slide" Target="/ppt/slides/slide5.xml" Id="Rbc7eb3e546b648cc" /><Relationship Type="http://schemas.openxmlformats.org/officeDocument/2006/relationships/slide" Target="/ppt/slides/slide6.xml" Id="R7d96ae20e234458c" /><Relationship Type="http://schemas.openxmlformats.org/officeDocument/2006/relationships/slide" Target="/ppt/slides/slide7.xml" Id="R9bd4a5e6431e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710c0f5a3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fb828d32441b" /><Relationship Type="http://schemas.openxmlformats.org/officeDocument/2006/relationships/theme" Target="/ppt/slideMasters/theme/theme1.xml" Id="Rb3e51c5fb9e2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afb828d32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d21a11b1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f849784c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739825c5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997968133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8e0bda88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19e33e0cf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42b1f868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