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299c80073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b07f3b6944dac"/>
  </p:sldMasterIdLst>
  <p:sldIdLst>
    <p:sldId xmlns:r="http://schemas.openxmlformats.org/officeDocument/2006/relationships" id="256" r:id="Ra741db51ae1a4404"/>
    <p:sldId xmlns:r="http://schemas.openxmlformats.org/officeDocument/2006/relationships" id="257" r:id="Rf7954b3e228b4021"/>
    <p:sldId xmlns:r="http://schemas.openxmlformats.org/officeDocument/2006/relationships" id="258" r:id="R931e0f58eed643c4"/>
    <p:sldId xmlns:r="http://schemas.openxmlformats.org/officeDocument/2006/relationships" id="259" r:id="Rf1c2a869c7044696"/>
    <p:sldId xmlns:r="http://schemas.openxmlformats.org/officeDocument/2006/relationships" id="260" r:id="Rb57db6b29e0f4aa1"/>
    <p:sldId xmlns:r="http://schemas.openxmlformats.org/officeDocument/2006/relationships" id="261" r:id="Rdd22075fc9f5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b07f3b6944dac" /><Relationship Type="http://schemas.openxmlformats.org/officeDocument/2006/relationships/slide" Target="/ppt/slides/slide1.xml" Id="Ra741db51ae1a4404" /><Relationship Type="http://schemas.openxmlformats.org/officeDocument/2006/relationships/slide" Target="/ppt/slides/slide2.xml" Id="Rf7954b3e228b4021" /><Relationship Type="http://schemas.openxmlformats.org/officeDocument/2006/relationships/slide" Target="/ppt/slides/slide3.xml" Id="R931e0f58eed643c4" /><Relationship Type="http://schemas.openxmlformats.org/officeDocument/2006/relationships/slide" Target="/ppt/slides/slide4.xml" Id="Rf1c2a869c7044696" /><Relationship Type="http://schemas.openxmlformats.org/officeDocument/2006/relationships/slide" Target="/ppt/slides/slide5.xml" Id="Rb57db6b29e0f4aa1" /><Relationship Type="http://schemas.openxmlformats.org/officeDocument/2006/relationships/slide" Target="/ppt/slides/slide6.xml" Id="Rdd22075fc9f5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64f9bade2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9580acbfc41d7" /><Relationship Type="http://schemas.openxmlformats.org/officeDocument/2006/relationships/theme" Target="/ppt/slideMasters/theme/theme1.xml" Id="Rcd25864fbe0c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9580acbfc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434582d1b44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3b6813356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c3cb11e446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94e924676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3642ac750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d0c3bcce1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UNDERSKRUDD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915 505 376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UNDERSKRUDD HOLDING AS</a:t>
            </a:r>
          </a:p>
        </p:txBody>
      </p:sp>
    </p:spTree>
  </p:cSld>
  <p:clrMapOvr>
    <a:masterClrMapping xmlns:a="http://schemas.openxmlformats.org/drawingml/2006/main"/>
  </p:clrMapOvr>
</p:sld>
</file>