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607e93fd624a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11dd1207fb45df"/>
  </p:sldMasterIdLst>
  <p:sldIdLst>
    <p:sldId xmlns:r="http://schemas.openxmlformats.org/officeDocument/2006/relationships" id="256" r:id="R4c11e6d999c84803"/>
    <p:sldId xmlns:r="http://schemas.openxmlformats.org/officeDocument/2006/relationships" id="257" r:id="R5696fe7f7b6e49cb"/>
    <p:sldId xmlns:r="http://schemas.openxmlformats.org/officeDocument/2006/relationships" id="258" r:id="Reeb1e56f5e6b43de"/>
    <p:sldId xmlns:r="http://schemas.openxmlformats.org/officeDocument/2006/relationships" id="259" r:id="R10b03dcba3e24c18"/>
    <p:sldId xmlns:r="http://schemas.openxmlformats.org/officeDocument/2006/relationships" id="260" r:id="R8a13f20dc63a4936"/>
    <p:sldId xmlns:r="http://schemas.openxmlformats.org/officeDocument/2006/relationships" id="261" r:id="R78e601305d1743cf"/>
    <p:sldId xmlns:r="http://schemas.openxmlformats.org/officeDocument/2006/relationships" id="262" r:id="Rb9a97ff8165a4a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11dd1207fb45df" /><Relationship Type="http://schemas.openxmlformats.org/officeDocument/2006/relationships/slide" Target="/ppt/slides/slide1.xml" Id="R4c11e6d999c84803" /><Relationship Type="http://schemas.openxmlformats.org/officeDocument/2006/relationships/slide" Target="/ppt/slides/slide2.xml" Id="R5696fe7f7b6e49cb" /><Relationship Type="http://schemas.openxmlformats.org/officeDocument/2006/relationships/slide" Target="/ppt/slides/slide3.xml" Id="Reeb1e56f5e6b43de" /><Relationship Type="http://schemas.openxmlformats.org/officeDocument/2006/relationships/slide" Target="/ppt/slides/slide4.xml" Id="R10b03dcba3e24c18" /><Relationship Type="http://schemas.openxmlformats.org/officeDocument/2006/relationships/slide" Target="/ppt/slides/slide5.xml" Id="R8a13f20dc63a4936" /><Relationship Type="http://schemas.openxmlformats.org/officeDocument/2006/relationships/slide" Target="/ppt/slides/slide6.xml" Id="R78e601305d1743cf" /><Relationship Type="http://schemas.openxmlformats.org/officeDocument/2006/relationships/slide" Target="/ppt/slides/slide7.xml" Id="Rb9a97ff8165a4a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fe0a6f9ec849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bbd77518fa4cbf" /><Relationship Type="http://schemas.openxmlformats.org/officeDocument/2006/relationships/theme" Target="/ppt/slideMasters/theme/theme1.xml" Id="R3e233afbe6b544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bbd77518fa4c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062a0651c14e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058e58e0c740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7d280069bb41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56c7dad2b945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cfb5f2b9884b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bc15c7ead444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e950f301bd43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HEFTE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HEFTE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HEFTE MASKIN AS ble etablert [år] og holder til i Torpo.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HEFTE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HEFTE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HEFTE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8 933 701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−117 290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98 859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13 171 931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14 835 709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HEFTE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EDVIN HEFTE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HENNING HEFTE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HEFTE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HEFTE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Oppheimsvegen 395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3579 Torpo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915 501 834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HEFTE MASKIN AS</a:t>
            </a:r>
          </a:p>
        </p:txBody>
      </p:sp>
    </p:spTree>
  </p:cSld>
  <p:clrMapOvr>
    <a:masterClrMapping xmlns:a="http://schemas.openxmlformats.org/drawingml/2006/main"/>
  </p:clrMapOvr>
</p:sld>
</file>