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92cfaf6b0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3bf4e27754ee1"/>
  </p:sldMasterIdLst>
  <p:sldIdLst>
    <p:sldId xmlns:r="http://schemas.openxmlformats.org/officeDocument/2006/relationships" id="256" r:id="Rcac8941dd8d14cfa"/>
    <p:sldId xmlns:r="http://schemas.openxmlformats.org/officeDocument/2006/relationships" id="257" r:id="R9615092ff22b4749"/>
    <p:sldId xmlns:r="http://schemas.openxmlformats.org/officeDocument/2006/relationships" id="258" r:id="R21a24d1d52d34ff5"/>
    <p:sldId xmlns:r="http://schemas.openxmlformats.org/officeDocument/2006/relationships" id="259" r:id="Re3740dfd1d54416b"/>
    <p:sldId xmlns:r="http://schemas.openxmlformats.org/officeDocument/2006/relationships" id="260" r:id="Rc82fc30ce6814554"/>
    <p:sldId xmlns:r="http://schemas.openxmlformats.org/officeDocument/2006/relationships" id="261" r:id="Ra4a1ad6a97bb4867"/>
    <p:sldId xmlns:r="http://schemas.openxmlformats.org/officeDocument/2006/relationships" id="262" r:id="Ra7b6c3114264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3bf4e27754ee1" /><Relationship Type="http://schemas.openxmlformats.org/officeDocument/2006/relationships/slide" Target="/ppt/slides/slide1.xml" Id="Rcac8941dd8d14cfa" /><Relationship Type="http://schemas.openxmlformats.org/officeDocument/2006/relationships/slide" Target="/ppt/slides/slide2.xml" Id="R9615092ff22b4749" /><Relationship Type="http://schemas.openxmlformats.org/officeDocument/2006/relationships/slide" Target="/ppt/slides/slide3.xml" Id="R21a24d1d52d34ff5" /><Relationship Type="http://schemas.openxmlformats.org/officeDocument/2006/relationships/slide" Target="/ppt/slides/slide4.xml" Id="Re3740dfd1d54416b" /><Relationship Type="http://schemas.openxmlformats.org/officeDocument/2006/relationships/slide" Target="/ppt/slides/slide5.xml" Id="Rc82fc30ce6814554" /><Relationship Type="http://schemas.openxmlformats.org/officeDocument/2006/relationships/slide" Target="/ppt/slides/slide6.xml" Id="Ra4a1ad6a97bb4867" /><Relationship Type="http://schemas.openxmlformats.org/officeDocument/2006/relationships/slide" Target="/ppt/slides/slide7.xml" Id="Ra7b6c3114264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7accdf45a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b165e643d4710" /><Relationship Type="http://schemas.openxmlformats.org/officeDocument/2006/relationships/theme" Target="/ppt/slideMasters/theme/theme1.xml" Id="R92970a941d03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b165e643d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3363f0943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b2b85003b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07e8619cf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10d4291f8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8bda1b18e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93eb749ab45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91012d440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HOLDING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53 576 736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55 611 603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GRØNHAUG HEGERLAND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HEGERLAND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637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915 470 319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