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9e99e9b02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ea9b194b0480c"/>
  </p:sldMasterIdLst>
  <p:sldIdLst>
    <p:sldId xmlns:r="http://schemas.openxmlformats.org/officeDocument/2006/relationships" id="256" r:id="R7d51d9739ab54b63"/>
    <p:sldId xmlns:r="http://schemas.openxmlformats.org/officeDocument/2006/relationships" id="257" r:id="R000ccaa8713b4361"/>
    <p:sldId xmlns:r="http://schemas.openxmlformats.org/officeDocument/2006/relationships" id="258" r:id="Re02044012c3542d9"/>
    <p:sldId xmlns:r="http://schemas.openxmlformats.org/officeDocument/2006/relationships" id="259" r:id="R0fb076bc38eb44ba"/>
    <p:sldId xmlns:r="http://schemas.openxmlformats.org/officeDocument/2006/relationships" id="260" r:id="Rcaef2d1075b14e10"/>
    <p:sldId xmlns:r="http://schemas.openxmlformats.org/officeDocument/2006/relationships" id="261" r:id="Rf8ba6e1ee9a8477d"/>
    <p:sldId xmlns:r="http://schemas.openxmlformats.org/officeDocument/2006/relationships" id="262" r:id="R4722728d6502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ea9b194b0480c" /><Relationship Type="http://schemas.openxmlformats.org/officeDocument/2006/relationships/slide" Target="/ppt/slides/slide1.xml" Id="R7d51d9739ab54b63" /><Relationship Type="http://schemas.openxmlformats.org/officeDocument/2006/relationships/slide" Target="/ppt/slides/slide2.xml" Id="R000ccaa8713b4361" /><Relationship Type="http://schemas.openxmlformats.org/officeDocument/2006/relationships/slide" Target="/ppt/slides/slide3.xml" Id="Re02044012c3542d9" /><Relationship Type="http://schemas.openxmlformats.org/officeDocument/2006/relationships/slide" Target="/ppt/slides/slide4.xml" Id="R0fb076bc38eb44ba" /><Relationship Type="http://schemas.openxmlformats.org/officeDocument/2006/relationships/slide" Target="/ppt/slides/slide5.xml" Id="Rcaef2d1075b14e10" /><Relationship Type="http://schemas.openxmlformats.org/officeDocument/2006/relationships/slide" Target="/ppt/slides/slide6.xml" Id="Rf8ba6e1ee9a8477d" /><Relationship Type="http://schemas.openxmlformats.org/officeDocument/2006/relationships/slide" Target="/ppt/slides/slide7.xml" Id="R4722728d6502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890f19594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5064acc0d4646" /><Relationship Type="http://schemas.openxmlformats.org/officeDocument/2006/relationships/theme" Target="/ppt/slideMasters/theme/theme1.xml" Id="Ra6729cb29f0e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5064acc0d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b771c26dc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49ab71cfc42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ce113a582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0e585879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fa6c79e9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aa550f38b44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8a8d18e72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BERGSHAV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BERGSHAV CAPITAL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−2 903 960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50 638 813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316 074 157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490 905 957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BERGSHAV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Hasseldalen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www.bergshav.com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915 451 152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CAPITAL AS</a:t>
            </a:r>
          </a:p>
        </p:txBody>
      </p:sp>
    </p:spTree>
  </p:cSld>
  <p:clrMapOvr>
    <a:masterClrMapping xmlns:a="http://schemas.openxmlformats.org/drawingml/2006/main"/>
  </p:clrMapOvr>
</p:sld>
</file>