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a9650415754f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518b14e9b84e33"/>
  </p:sldMasterIdLst>
  <p:sldIdLst>
    <p:sldId xmlns:r="http://schemas.openxmlformats.org/officeDocument/2006/relationships" id="256" r:id="R201bc8a6771e478e"/>
    <p:sldId xmlns:r="http://schemas.openxmlformats.org/officeDocument/2006/relationships" id="257" r:id="Re8783f03eebd403d"/>
    <p:sldId xmlns:r="http://schemas.openxmlformats.org/officeDocument/2006/relationships" id="258" r:id="Rfffbcd1123cb43de"/>
    <p:sldId xmlns:r="http://schemas.openxmlformats.org/officeDocument/2006/relationships" id="259" r:id="Re116a18a959f4ebd"/>
    <p:sldId xmlns:r="http://schemas.openxmlformats.org/officeDocument/2006/relationships" id="260" r:id="Re21840c4264541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518b14e9b84e33" /><Relationship Type="http://schemas.openxmlformats.org/officeDocument/2006/relationships/slide" Target="/ppt/slides/slide1.xml" Id="R201bc8a6771e478e" /><Relationship Type="http://schemas.openxmlformats.org/officeDocument/2006/relationships/slide" Target="/ppt/slides/slide2.xml" Id="Re8783f03eebd403d" /><Relationship Type="http://schemas.openxmlformats.org/officeDocument/2006/relationships/slide" Target="/ppt/slides/slide3.xml" Id="Rfffbcd1123cb43de" /><Relationship Type="http://schemas.openxmlformats.org/officeDocument/2006/relationships/slide" Target="/ppt/slides/slide4.xml" Id="Re116a18a959f4ebd" /><Relationship Type="http://schemas.openxmlformats.org/officeDocument/2006/relationships/slide" Target="/ppt/slides/slide5.xml" Id="Re21840c4264541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84db9471e40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f2753acec4f81" /><Relationship Type="http://schemas.openxmlformats.org/officeDocument/2006/relationships/theme" Target="/ppt/slideMasters/theme/theme1.xml" Id="Rd97968c98e234a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df2753acec4f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8b86037ca4a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6b46b884245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4b1e43a2148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08096d7cd44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fa5784d6a47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12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12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oabraha@gmail.com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915 442 242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