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bd0531aa24e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1ef623595418c"/>
  </p:sldMasterIdLst>
  <p:sldIdLst>
    <p:sldId xmlns:r="http://schemas.openxmlformats.org/officeDocument/2006/relationships" id="256" r:id="Rac95598aa75d4330"/>
    <p:sldId xmlns:r="http://schemas.openxmlformats.org/officeDocument/2006/relationships" id="257" r:id="R75c1f4bf21a34090"/>
    <p:sldId xmlns:r="http://schemas.openxmlformats.org/officeDocument/2006/relationships" id="258" r:id="R058232952dd64063"/>
    <p:sldId xmlns:r="http://schemas.openxmlformats.org/officeDocument/2006/relationships" id="259" r:id="R4937af6b4fe14e7f"/>
    <p:sldId xmlns:r="http://schemas.openxmlformats.org/officeDocument/2006/relationships" id="260" r:id="R58f978348516401e"/>
    <p:sldId xmlns:r="http://schemas.openxmlformats.org/officeDocument/2006/relationships" id="261" r:id="R492decba547e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1ef623595418c" /><Relationship Type="http://schemas.openxmlformats.org/officeDocument/2006/relationships/slide" Target="/ppt/slides/slide1.xml" Id="Rac95598aa75d4330" /><Relationship Type="http://schemas.openxmlformats.org/officeDocument/2006/relationships/slide" Target="/ppt/slides/slide2.xml" Id="R75c1f4bf21a34090" /><Relationship Type="http://schemas.openxmlformats.org/officeDocument/2006/relationships/slide" Target="/ppt/slides/slide3.xml" Id="R058232952dd64063" /><Relationship Type="http://schemas.openxmlformats.org/officeDocument/2006/relationships/slide" Target="/ppt/slides/slide4.xml" Id="R4937af6b4fe14e7f" /><Relationship Type="http://schemas.openxmlformats.org/officeDocument/2006/relationships/slide" Target="/ppt/slides/slide5.xml" Id="R58f978348516401e" /><Relationship Type="http://schemas.openxmlformats.org/officeDocument/2006/relationships/slide" Target="/ppt/slides/slide6.xml" Id="R492decba547e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770e0f90f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84e33999e43ef" /><Relationship Type="http://schemas.openxmlformats.org/officeDocument/2006/relationships/theme" Target="/ppt/slideMasters/theme/theme1.xml" Id="R6e43087dc473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84e33999e43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9a82697d6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882c44888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82c4465a84d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c34af877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d636b34448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0214a68ce48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oabraha@gmail.com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915 442 242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12</a:t>
            </a:r>
          </a:p>
        </p:txBody>
      </p:sp>
    </p:spTree>
  </p:cSld>
  <p:clrMapOvr>
    <a:masterClrMapping xmlns:a="http://schemas.openxmlformats.org/drawingml/2006/main"/>
  </p:clrMapOvr>
</p:sld>
</file>