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a8dee6942d48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ae7aa53b234129"/>
  </p:sldMasterIdLst>
  <p:sldIdLst>
    <p:sldId xmlns:r="http://schemas.openxmlformats.org/officeDocument/2006/relationships" id="256" r:id="R710d22d622554a86"/>
    <p:sldId xmlns:r="http://schemas.openxmlformats.org/officeDocument/2006/relationships" id="257" r:id="R195d2a97acba43de"/>
    <p:sldId xmlns:r="http://schemas.openxmlformats.org/officeDocument/2006/relationships" id="258" r:id="Rf47dbd496b82483c"/>
    <p:sldId xmlns:r="http://schemas.openxmlformats.org/officeDocument/2006/relationships" id="259" r:id="R721fb0aac1be4109"/>
    <p:sldId xmlns:r="http://schemas.openxmlformats.org/officeDocument/2006/relationships" id="260" r:id="Rdec6dd2290964f2c"/>
    <p:sldId xmlns:r="http://schemas.openxmlformats.org/officeDocument/2006/relationships" id="261" r:id="R9a849a20dff3488a"/>
    <p:sldId xmlns:r="http://schemas.openxmlformats.org/officeDocument/2006/relationships" id="262" r:id="Rae60c8f27e994e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ae7aa53b234129" /><Relationship Type="http://schemas.openxmlformats.org/officeDocument/2006/relationships/slide" Target="/ppt/slides/slide1.xml" Id="R710d22d622554a86" /><Relationship Type="http://schemas.openxmlformats.org/officeDocument/2006/relationships/slide" Target="/ppt/slides/slide2.xml" Id="R195d2a97acba43de" /><Relationship Type="http://schemas.openxmlformats.org/officeDocument/2006/relationships/slide" Target="/ppt/slides/slide3.xml" Id="Rf47dbd496b82483c" /><Relationship Type="http://schemas.openxmlformats.org/officeDocument/2006/relationships/slide" Target="/ppt/slides/slide4.xml" Id="R721fb0aac1be4109" /><Relationship Type="http://schemas.openxmlformats.org/officeDocument/2006/relationships/slide" Target="/ppt/slides/slide5.xml" Id="Rdec6dd2290964f2c" /><Relationship Type="http://schemas.openxmlformats.org/officeDocument/2006/relationships/slide" Target="/ppt/slides/slide6.xml" Id="R9a849a20dff3488a" /><Relationship Type="http://schemas.openxmlformats.org/officeDocument/2006/relationships/slide" Target="/ppt/slides/slide7.xml" Id="Rae60c8f27e994e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18d35796e34e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06e6dde054972" /><Relationship Type="http://schemas.openxmlformats.org/officeDocument/2006/relationships/theme" Target="/ppt/slideMasters/theme/theme1.xml" Id="R7cbd45bb24fc4d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506e6dde0549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b2cf460b048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6e7294df34d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2291d0eef46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c573749ec49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9e87de5ab4d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a59943aed49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10adcb92044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ELIASSEN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ELIASSEN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13 164 916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3 178 249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2 515 347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6 395 273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ELIASSEN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khe@eaudit.no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www.eaudit.no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915 380 875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