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cb2b4f52848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dfdc3b54a4c60"/>
  </p:sldMasterIdLst>
  <p:sldIdLst>
    <p:sldId xmlns:r="http://schemas.openxmlformats.org/officeDocument/2006/relationships" id="256" r:id="R19e921323c7d43ff"/>
    <p:sldId xmlns:r="http://schemas.openxmlformats.org/officeDocument/2006/relationships" id="257" r:id="R7fd24f9524da4ca0"/>
    <p:sldId xmlns:r="http://schemas.openxmlformats.org/officeDocument/2006/relationships" id="258" r:id="Rb1d78d1e277a4da5"/>
    <p:sldId xmlns:r="http://schemas.openxmlformats.org/officeDocument/2006/relationships" id="259" r:id="R6a80fb9e4f334a6f"/>
    <p:sldId xmlns:r="http://schemas.openxmlformats.org/officeDocument/2006/relationships" id="260" r:id="Re5d2e94fdce8439a"/>
    <p:sldId xmlns:r="http://schemas.openxmlformats.org/officeDocument/2006/relationships" id="261" r:id="R950f219db3cd43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dfdc3b54a4c60" /><Relationship Type="http://schemas.openxmlformats.org/officeDocument/2006/relationships/slide" Target="/ppt/slides/slide1.xml" Id="R19e921323c7d43ff" /><Relationship Type="http://schemas.openxmlformats.org/officeDocument/2006/relationships/slide" Target="/ppt/slides/slide2.xml" Id="R7fd24f9524da4ca0" /><Relationship Type="http://schemas.openxmlformats.org/officeDocument/2006/relationships/slide" Target="/ppt/slides/slide3.xml" Id="Rb1d78d1e277a4da5" /><Relationship Type="http://schemas.openxmlformats.org/officeDocument/2006/relationships/slide" Target="/ppt/slides/slide4.xml" Id="R6a80fb9e4f334a6f" /><Relationship Type="http://schemas.openxmlformats.org/officeDocument/2006/relationships/slide" Target="/ppt/slides/slide5.xml" Id="Re5d2e94fdce8439a" /><Relationship Type="http://schemas.openxmlformats.org/officeDocument/2006/relationships/slide" Target="/ppt/slides/slide6.xml" Id="R950f219db3cd43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c958bc84949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3f707ba4246b4" /><Relationship Type="http://schemas.openxmlformats.org/officeDocument/2006/relationships/theme" Target="/ppt/slideMasters/theme/theme1.xml" Id="R5ac663da3589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3f707ba42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6ca6a5934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71160c560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a77e9aee1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75d76f868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559072ea948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7693fdfa9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