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9c5bb1bbc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7d9bfcf8845e3"/>
  </p:sldMasterIdLst>
  <p:sldIdLst>
    <p:sldId xmlns:r="http://schemas.openxmlformats.org/officeDocument/2006/relationships" id="256" r:id="Rd6874dbf660e4994"/>
    <p:sldId xmlns:r="http://schemas.openxmlformats.org/officeDocument/2006/relationships" id="257" r:id="R38cbf282aa0a481d"/>
    <p:sldId xmlns:r="http://schemas.openxmlformats.org/officeDocument/2006/relationships" id="258" r:id="R02b68f67fb974411"/>
    <p:sldId xmlns:r="http://schemas.openxmlformats.org/officeDocument/2006/relationships" id="259" r:id="R41fd09156d484863"/>
    <p:sldId xmlns:r="http://schemas.openxmlformats.org/officeDocument/2006/relationships" id="260" r:id="R079a59e7b47f4617"/>
    <p:sldId xmlns:r="http://schemas.openxmlformats.org/officeDocument/2006/relationships" id="261" r:id="R6862827b611e46cf"/>
    <p:sldId xmlns:r="http://schemas.openxmlformats.org/officeDocument/2006/relationships" id="262" r:id="R8072292ddd0d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7d9bfcf8845e3" /><Relationship Type="http://schemas.openxmlformats.org/officeDocument/2006/relationships/slide" Target="/ppt/slides/slide1.xml" Id="Rd6874dbf660e4994" /><Relationship Type="http://schemas.openxmlformats.org/officeDocument/2006/relationships/slide" Target="/ppt/slides/slide2.xml" Id="R38cbf282aa0a481d" /><Relationship Type="http://schemas.openxmlformats.org/officeDocument/2006/relationships/slide" Target="/ppt/slides/slide3.xml" Id="R02b68f67fb974411" /><Relationship Type="http://schemas.openxmlformats.org/officeDocument/2006/relationships/slide" Target="/ppt/slides/slide4.xml" Id="R41fd09156d484863" /><Relationship Type="http://schemas.openxmlformats.org/officeDocument/2006/relationships/slide" Target="/ppt/slides/slide5.xml" Id="R079a59e7b47f4617" /><Relationship Type="http://schemas.openxmlformats.org/officeDocument/2006/relationships/slide" Target="/ppt/slides/slide6.xml" Id="R6862827b611e46cf" /><Relationship Type="http://schemas.openxmlformats.org/officeDocument/2006/relationships/slide" Target="/ppt/slides/slide7.xml" Id="R8072292ddd0d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12858955b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7b6b41c24f23" /><Relationship Type="http://schemas.openxmlformats.org/officeDocument/2006/relationships/theme" Target="/ppt/slideMasters/theme/theme1.xml" Id="R2861c037c206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a7b6b41c2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6a9827b3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60ed3abd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5d868b68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67831f90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0df233ca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f6b3af32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2790bd62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MATHIAS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