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972b2dd13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9aa1bcdc247b8"/>
  </p:sldMasterIdLst>
  <p:sldIdLst>
    <p:sldId xmlns:r="http://schemas.openxmlformats.org/officeDocument/2006/relationships" id="256" r:id="Rb8b87983b8ce4dc0"/>
    <p:sldId xmlns:r="http://schemas.openxmlformats.org/officeDocument/2006/relationships" id="257" r:id="R810800ac017d4e02"/>
    <p:sldId xmlns:r="http://schemas.openxmlformats.org/officeDocument/2006/relationships" id="258" r:id="Rc3c2be0c98784470"/>
    <p:sldId xmlns:r="http://schemas.openxmlformats.org/officeDocument/2006/relationships" id="259" r:id="R061c54e7efbd46a7"/>
    <p:sldId xmlns:r="http://schemas.openxmlformats.org/officeDocument/2006/relationships" id="260" r:id="Rc1dd12c127414424"/>
    <p:sldId xmlns:r="http://schemas.openxmlformats.org/officeDocument/2006/relationships" id="261" r:id="R6edf334cd5374dcc"/>
    <p:sldId xmlns:r="http://schemas.openxmlformats.org/officeDocument/2006/relationships" id="262" r:id="Re15446c80881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9aa1bcdc247b8" /><Relationship Type="http://schemas.openxmlformats.org/officeDocument/2006/relationships/slide" Target="/ppt/slides/slide1.xml" Id="Rb8b87983b8ce4dc0" /><Relationship Type="http://schemas.openxmlformats.org/officeDocument/2006/relationships/slide" Target="/ppt/slides/slide2.xml" Id="R810800ac017d4e02" /><Relationship Type="http://schemas.openxmlformats.org/officeDocument/2006/relationships/slide" Target="/ppt/slides/slide3.xml" Id="Rc3c2be0c98784470" /><Relationship Type="http://schemas.openxmlformats.org/officeDocument/2006/relationships/slide" Target="/ppt/slides/slide4.xml" Id="R061c54e7efbd46a7" /><Relationship Type="http://schemas.openxmlformats.org/officeDocument/2006/relationships/slide" Target="/ppt/slides/slide5.xml" Id="Rc1dd12c127414424" /><Relationship Type="http://schemas.openxmlformats.org/officeDocument/2006/relationships/slide" Target="/ppt/slides/slide6.xml" Id="R6edf334cd5374dcc" /><Relationship Type="http://schemas.openxmlformats.org/officeDocument/2006/relationships/slide" Target="/ppt/slides/slide7.xml" Id="Re15446c80881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2a03252a5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66abb09c4901" /><Relationship Type="http://schemas.openxmlformats.org/officeDocument/2006/relationships/theme" Target="/ppt/slideMasters/theme/theme1.xml" Id="R97fdfe0ca8e2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466abb09c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c8e30fa10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44c558041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55431e2c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a875ec8b1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2a0bca1c7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9ffd4c870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48c6c6fae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HENRIK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