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8cc92143d242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6fd1afa6fa4e1b"/>
  </p:sldMasterIdLst>
  <p:sldIdLst>
    <p:sldId xmlns:r="http://schemas.openxmlformats.org/officeDocument/2006/relationships" id="256" r:id="Rf7c9e93ad12d435f"/>
    <p:sldId xmlns:r="http://schemas.openxmlformats.org/officeDocument/2006/relationships" id="257" r:id="Rae49ed48460b4e0a"/>
    <p:sldId xmlns:r="http://schemas.openxmlformats.org/officeDocument/2006/relationships" id="258" r:id="Re1cc0d57879941e6"/>
    <p:sldId xmlns:r="http://schemas.openxmlformats.org/officeDocument/2006/relationships" id="259" r:id="Ra75b9bd2af7f49c0"/>
    <p:sldId xmlns:r="http://schemas.openxmlformats.org/officeDocument/2006/relationships" id="260" r:id="R3af6ff6811e64e10"/>
    <p:sldId xmlns:r="http://schemas.openxmlformats.org/officeDocument/2006/relationships" id="261" r:id="R8f244214272847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6fd1afa6fa4e1b" /><Relationship Type="http://schemas.openxmlformats.org/officeDocument/2006/relationships/slide" Target="/ppt/slides/slide1.xml" Id="Rf7c9e93ad12d435f" /><Relationship Type="http://schemas.openxmlformats.org/officeDocument/2006/relationships/slide" Target="/ppt/slides/slide2.xml" Id="Rae49ed48460b4e0a" /><Relationship Type="http://schemas.openxmlformats.org/officeDocument/2006/relationships/slide" Target="/ppt/slides/slide3.xml" Id="Re1cc0d57879941e6" /><Relationship Type="http://schemas.openxmlformats.org/officeDocument/2006/relationships/slide" Target="/ppt/slides/slide4.xml" Id="Ra75b9bd2af7f49c0" /><Relationship Type="http://schemas.openxmlformats.org/officeDocument/2006/relationships/slide" Target="/ppt/slides/slide5.xml" Id="R3af6ff6811e64e10" /><Relationship Type="http://schemas.openxmlformats.org/officeDocument/2006/relationships/slide" Target="/ppt/slides/slide6.xml" Id="R8f244214272847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a5e17eabf742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2b65632844733" /><Relationship Type="http://schemas.openxmlformats.org/officeDocument/2006/relationships/theme" Target="/ppt/slideMasters/theme/theme1.xml" Id="R5fbadfdaf08f42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d2b656328447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25f85975c42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9223646f149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486973d1748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a4b5220354e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371f2863f47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f6f989c094c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TRIVGRUPPEN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TRIVGRUPPEN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TRIVGRUPPEN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TRIVGRUPPEN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TRIVGRUPPEN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TRIVGRUPPEN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4 634 023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−1 315 376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−3 148 909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24 868 164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32 952 990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TRIVGRUPPEN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Bogavegen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7725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17 01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firmapost@trivgruppen.no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www.trivgruppen.no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915 354 513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TRIVGRUPPEN AS</a:t>
            </a:r>
          </a:p>
        </p:txBody>
      </p:sp>
    </p:spTree>
  </p:cSld>
  <p:clrMapOvr>
    <a:masterClrMapping xmlns:a="http://schemas.openxmlformats.org/drawingml/2006/main"/>
  </p:clrMapOvr>
</p:sld>
</file>