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221be2e83e4a8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0d2b9bf8844469f"/>
  </p:sldMasterIdLst>
  <p:sldIdLst>
    <p:sldId xmlns:r="http://schemas.openxmlformats.org/officeDocument/2006/relationships" id="256" r:id="R1b95a3b67fbb4d92"/>
    <p:sldId xmlns:r="http://schemas.openxmlformats.org/officeDocument/2006/relationships" id="257" r:id="R77e248efedcc45bb"/>
    <p:sldId xmlns:r="http://schemas.openxmlformats.org/officeDocument/2006/relationships" id="258" r:id="Rd7dbb45dd1ab4d50"/>
    <p:sldId xmlns:r="http://schemas.openxmlformats.org/officeDocument/2006/relationships" id="259" r:id="R94a0583171d8493c"/>
    <p:sldId xmlns:r="http://schemas.openxmlformats.org/officeDocument/2006/relationships" id="260" r:id="Rfe24a72558ff499f"/>
    <p:sldId xmlns:r="http://schemas.openxmlformats.org/officeDocument/2006/relationships" id="261" r:id="R501f1462d6d14177"/>
    <p:sldId xmlns:r="http://schemas.openxmlformats.org/officeDocument/2006/relationships" id="262" r:id="Re1e5c0f37948479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d2b9bf8844469f" /><Relationship Type="http://schemas.openxmlformats.org/officeDocument/2006/relationships/slide" Target="/ppt/slides/slide1.xml" Id="R1b95a3b67fbb4d92" /><Relationship Type="http://schemas.openxmlformats.org/officeDocument/2006/relationships/slide" Target="/ppt/slides/slide2.xml" Id="R77e248efedcc45bb" /><Relationship Type="http://schemas.openxmlformats.org/officeDocument/2006/relationships/slide" Target="/ppt/slides/slide3.xml" Id="Rd7dbb45dd1ab4d50" /><Relationship Type="http://schemas.openxmlformats.org/officeDocument/2006/relationships/slide" Target="/ppt/slides/slide4.xml" Id="R94a0583171d8493c" /><Relationship Type="http://schemas.openxmlformats.org/officeDocument/2006/relationships/slide" Target="/ppt/slides/slide5.xml" Id="Rfe24a72558ff499f" /><Relationship Type="http://schemas.openxmlformats.org/officeDocument/2006/relationships/slide" Target="/ppt/slides/slide6.xml" Id="R501f1462d6d14177" /><Relationship Type="http://schemas.openxmlformats.org/officeDocument/2006/relationships/slide" Target="/ppt/slides/slide7.xml" Id="Re1e5c0f37948479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af58830b5643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1838ae06a743b8" /><Relationship Type="http://schemas.openxmlformats.org/officeDocument/2006/relationships/theme" Target="/ppt/slideMasters/theme/theme1.xml" Id="Rf45f9c585b5f41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01838ae06a743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045892968c4b6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2c891e768e45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62f9a2570745b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4a748994074e4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220a62438e47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7bb64d6bee42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7bb38a4e104f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R.MAG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R.MAG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R.MAG HOLDING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R.MAG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R.MAG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R.MAG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−124 280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1 570 303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6 094 313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8 037 219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R.MAG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MAGNUSSEN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MAGNUSSEN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R.MAG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Jonas Lies vei 62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5053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915 347 606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R.MAG HOLDING AS</a:t>
            </a:r>
          </a:p>
        </p:txBody>
      </p:sp>
    </p:spTree>
  </p:cSld>
  <p:clrMapOvr>
    <a:masterClrMapping xmlns:a="http://schemas.openxmlformats.org/drawingml/2006/main"/>
  </p:clrMapOvr>
</p:sld>
</file>