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4fd3f8ae6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2216dca2c43d6"/>
  </p:sldMasterIdLst>
  <p:sldIdLst>
    <p:sldId xmlns:r="http://schemas.openxmlformats.org/officeDocument/2006/relationships" id="256" r:id="R62a5af78b6e14bf3"/>
    <p:sldId xmlns:r="http://schemas.openxmlformats.org/officeDocument/2006/relationships" id="257" r:id="R1128e3535cc94fa4"/>
    <p:sldId xmlns:r="http://schemas.openxmlformats.org/officeDocument/2006/relationships" id="258" r:id="R4b3a8c982fa04d17"/>
    <p:sldId xmlns:r="http://schemas.openxmlformats.org/officeDocument/2006/relationships" id="259" r:id="Rc85d6dcf8c914987"/>
    <p:sldId xmlns:r="http://schemas.openxmlformats.org/officeDocument/2006/relationships" id="260" r:id="R3eeb4834cc464a9a"/>
    <p:sldId xmlns:r="http://schemas.openxmlformats.org/officeDocument/2006/relationships" id="261" r:id="R903cd7d6a63c4bd8"/>
    <p:sldId xmlns:r="http://schemas.openxmlformats.org/officeDocument/2006/relationships" id="262" r:id="Rdd2dbefd644d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2216dca2c43d6" /><Relationship Type="http://schemas.openxmlformats.org/officeDocument/2006/relationships/slide" Target="/ppt/slides/slide1.xml" Id="R62a5af78b6e14bf3" /><Relationship Type="http://schemas.openxmlformats.org/officeDocument/2006/relationships/slide" Target="/ppt/slides/slide2.xml" Id="R1128e3535cc94fa4" /><Relationship Type="http://schemas.openxmlformats.org/officeDocument/2006/relationships/slide" Target="/ppt/slides/slide3.xml" Id="R4b3a8c982fa04d17" /><Relationship Type="http://schemas.openxmlformats.org/officeDocument/2006/relationships/slide" Target="/ppt/slides/slide4.xml" Id="Rc85d6dcf8c914987" /><Relationship Type="http://schemas.openxmlformats.org/officeDocument/2006/relationships/slide" Target="/ppt/slides/slide5.xml" Id="R3eeb4834cc464a9a" /><Relationship Type="http://schemas.openxmlformats.org/officeDocument/2006/relationships/slide" Target="/ppt/slides/slide6.xml" Id="R903cd7d6a63c4bd8" /><Relationship Type="http://schemas.openxmlformats.org/officeDocument/2006/relationships/slide" Target="/ppt/slides/slide7.xml" Id="Rdd2dbefd644d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36ef34542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e2b52d15a4e89" /><Relationship Type="http://schemas.openxmlformats.org/officeDocument/2006/relationships/theme" Target="/ppt/slideMasters/theme/theme1.xml" Id="R9d1be0d60426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e2b52d15a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b44ce028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e6cefa15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8becf9b2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42858423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fc845e65e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ea6cc9010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4b71e664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