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c712faeacd48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84900d92ca44d0"/>
  </p:sldMasterIdLst>
  <p:sldIdLst>
    <p:sldId xmlns:r="http://schemas.openxmlformats.org/officeDocument/2006/relationships" id="256" r:id="R436831b8bb394c1e"/>
    <p:sldId xmlns:r="http://schemas.openxmlformats.org/officeDocument/2006/relationships" id="257" r:id="Re168859ab270475c"/>
    <p:sldId xmlns:r="http://schemas.openxmlformats.org/officeDocument/2006/relationships" id="258" r:id="Rbbaa07b0191b41f7"/>
    <p:sldId xmlns:r="http://schemas.openxmlformats.org/officeDocument/2006/relationships" id="259" r:id="R2c4c3ccbfa4c4638"/>
    <p:sldId xmlns:r="http://schemas.openxmlformats.org/officeDocument/2006/relationships" id="260" r:id="R7b3dfe223a064b72"/>
    <p:sldId xmlns:r="http://schemas.openxmlformats.org/officeDocument/2006/relationships" id="261" r:id="Re0783e643b814f5c"/>
    <p:sldId xmlns:r="http://schemas.openxmlformats.org/officeDocument/2006/relationships" id="262" r:id="Rb1a49374c8f446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84900d92ca44d0" /><Relationship Type="http://schemas.openxmlformats.org/officeDocument/2006/relationships/slide" Target="/ppt/slides/slide1.xml" Id="R436831b8bb394c1e" /><Relationship Type="http://schemas.openxmlformats.org/officeDocument/2006/relationships/slide" Target="/ppt/slides/slide2.xml" Id="Re168859ab270475c" /><Relationship Type="http://schemas.openxmlformats.org/officeDocument/2006/relationships/slide" Target="/ppt/slides/slide3.xml" Id="Rbbaa07b0191b41f7" /><Relationship Type="http://schemas.openxmlformats.org/officeDocument/2006/relationships/slide" Target="/ppt/slides/slide4.xml" Id="R2c4c3ccbfa4c4638" /><Relationship Type="http://schemas.openxmlformats.org/officeDocument/2006/relationships/slide" Target="/ppt/slides/slide5.xml" Id="R7b3dfe223a064b72" /><Relationship Type="http://schemas.openxmlformats.org/officeDocument/2006/relationships/slide" Target="/ppt/slides/slide6.xml" Id="Re0783e643b814f5c" /><Relationship Type="http://schemas.openxmlformats.org/officeDocument/2006/relationships/slide" Target="/ppt/slides/slide7.xml" Id="Rb1a49374c8f446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c2debe9d474d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75c86057c0431a" /><Relationship Type="http://schemas.openxmlformats.org/officeDocument/2006/relationships/theme" Target="/ppt/slideMasters/theme/theme1.xml" Id="R35a86500b26541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75c86057c043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7e9e506eb45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57b353b4b243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c16e5bdb84a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2de1249734c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afdc08ae6443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0fef68857d44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e6d4dc5edf4e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TECHAL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TECHAL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TECHAL AS ble etablert [år] og holder til i Stathelle.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TECHAL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TECHAL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TECHAL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303 818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125 210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19 533 703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23 260 957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26 315 536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TECHAL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 VELTA AA LJOSLAND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TECHAL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Skauveien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3961 Stathelle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915 313 647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TECHAL AS</a:t>
            </a:r>
          </a:p>
        </p:txBody>
      </p:sp>
    </p:spTree>
  </p:cSld>
  <p:clrMapOvr>
    <a:masterClrMapping xmlns:a="http://schemas.openxmlformats.org/drawingml/2006/main"/>
  </p:clrMapOvr>
</p:sld>
</file>