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bf67878a9049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8efd06caeb4a26"/>
  </p:sldMasterIdLst>
  <p:sldIdLst>
    <p:sldId xmlns:r="http://schemas.openxmlformats.org/officeDocument/2006/relationships" id="256" r:id="R7bf23187e6184b4b"/>
    <p:sldId xmlns:r="http://schemas.openxmlformats.org/officeDocument/2006/relationships" id="257" r:id="R769f4d1b24fb4808"/>
    <p:sldId xmlns:r="http://schemas.openxmlformats.org/officeDocument/2006/relationships" id="258" r:id="Rb786c750d1e0492b"/>
    <p:sldId xmlns:r="http://schemas.openxmlformats.org/officeDocument/2006/relationships" id="259" r:id="R693989d82e63444b"/>
    <p:sldId xmlns:r="http://schemas.openxmlformats.org/officeDocument/2006/relationships" id="260" r:id="R24dba6dd6af44e91"/>
    <p:sldId xmlns:r="http://schemas.openxmlformats.org/officeDocument/2006/relationships" id="261" r:id="R7b6c104f5f4e44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8efd06caeb4a26" /><Relationship Type="http://schemas.openxmlformats.org/officeDocument/2006/relationships/slide" Target="/ppt/slides/slide1.xml" Id="R7bf23187e6184b4b" /><Relationship Type="http://schemas.openxmlformats.org/officeDocument/2006/relationships/slide" Target="/ppt/slides/slide2.xml" Id="R769f4d1b24fb4808" /><Relationship Type="http://schemas.openxmlformats.org/officeDocument/2006/relationships/slide" Target="/ppt/slides/slide3.xml" Id="Rb786c750d1e0492b" /><Relationship Type="http://schemas.openxmlformats.org/officeDocument/2006/relationships/slide" Target="/ppt/slides/slide4.xml" Id="R693989d82e63444b" /><Relationship Type="http://schemas.openxmlformats.org/officeDocument/2006/relationships/slide" Target="/ppt/slides/slide5.xml" Id="R24dba6dd6af44e91" /><Relationship Type="http://schemas.openxmlformats.org/officeDocument/2006/relationships/slide" Target="/ppt/slides/slide6.xml" Id="R7b6c104f5f4e44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71fc7bc6a4f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bec8fadfd468e" /><Relationship Type="http://schemas.openxmlformats.org/officeDocument/2006/relationships/theme" Target="/ppt/slideMasters/theme/theme1.xml" Id="R31fe9922535e4a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9bec8fadfd46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eb043eceb48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abd88c54741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6da4864d940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e2f7594a341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a3e0791484a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85570a0a245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TECHAL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3961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915 313 647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TECHAL AS</a:t>
            </a:r>
          </a:p>
        </p:txBody>
      </p:sp>
    </p:spTree>
  </p:cSld>
  <p:clrMapOvr>
    <a:masterClrMapping xmlns:a="http://schemas.openxmlformats.org/drawingml/2006/main"/>
  </p:clrMapOvr>
</p:sld>
</file>