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64fee037c42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e3af601aa84bbf"/>
  </p:sldMasterIdLst>
  <p:sldIdLst>
    <p:sldId xmlns:r="http://schemas.openxmlformats.org/officeDocument/2006/relationships" id="256" r:id="R65d42d38c24345a1"/>
    <p:sldId xmlns:r="http://schemas.openxmlformats.org/officeDocument/2006/relationships" id="257" r:id="Rf00f73c020f64df4"/>
    <p:sldId xmlns:r="http://schemas.openxmlformats.org/officeDocument/2006/relationships" id="258" r:id="Rbf0ab9fb3d044168"/>
    <p:sldId xmlns:r="http://schemas.openxmlformats.org/officeDocument/2006/relationships" id="259" r:id="R9af2224decc641fa"/>
    <p:sldId xmlns:r="http://schemas.openxmlformats.org/officeDocument/2006/relationships" id="260" r:id="R9b8261189e474163"/>
    <p:sldId xmlns:r="http://schemas.openxmlformats.org/officeDocument/2006/relationships" id="261" r:id="R7fd9525dee2d441d"/>
    <p:sldId xmlns:r="http://schemas.openxmlformats.org/officeDocument/2006/relationships" id="262" r:id="R58a8e4c4687c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3af601aa84bbf" /><Relationship Type="http://schemas.openxmlformats.org/officeDocument/2006/relationships/slide" Target="/ppt/slides/slide1.xml" Id="R65d42d38c24345a1" /><Relationship Type="http://schemas.openxmlformats.org/officeDocument/2006/relationships/slide" Target="/ppt/slides/slide2.xml" Id="Rf00f73c020f64df4" /><Relationship Type="http://schemas.openxmlformats.org/officeDocument/2006/relationships/slide" Target="/ppt/slides/slide3.xml" Id="Rbf0ab9fb3d044168" /><Relationship Type="http://schemas.openxmlformats.org/officeDocument/2006/relationships/slide" Target="/ppt/slides/slide4.xml" Id="R9af2224decc641fa" /><Relationship Type="http://schemas.openxmlformats.org/officeDocument/2006/relationships/slide" Target="/ppt/slides/slide5.xml" Id="R9b8261189e474163" /><Relationship Type="http://schemas.openxmlformats.org/officeDocument/2006/relationships/slide" Target="/ppt/slides/slide6.xml" Id="R7fd9525dee2d441d" /><Relationship Type="http://schemas.openxmlformats.org/officeDocument/2006/relationships/slide" Target="/ppt/slides/slide7.xml" Id="R58a8e4c4687c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685f34192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a7dfb14aa4279" /><Relationship Type="http://schemas.openxmlformats.org/officeDocument/2006/relationships/theme" Target="/ppt/slideMasters/theme/theme1.xml" Id="R54646382befc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a7dfb14aa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2375cd0c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42a5465e2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880d103c5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d99c6f02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959f605e94f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183f29e8c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a097df7af4c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363 531 602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378 894 949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ALEJANDRA LOEN STOKKE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IGOR LOEN STOKKE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LOEN STOKKE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STOKKE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LOEN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SALIG AS</a:t>
            </a:r>
          </a:p>
        </p:txBody>
      </p:sp>
    </p:spTree>
  </p:cSld>
  <p:clrMapOvr>
    <a:masterClrMapping xmlns:a="http://schemas.openxmlformats.org/drawingml/2006/main"/>
  </p:clrMapOvr>
</p:sld>
</file>