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2965102c6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60d9a972142af"/>
  </p:sldMasterIdLst>
  <p:sldIdLst>
    <p:sldId xmlns:r="http://schemas.openxmlformats.org/officeDocument/2006/relationships" id="256" r:id="R1a6cfb83c66443fc"/>
    <p:sldId xmlns:r="http://schemas.openxmlformats.org/officeDocument/2006/relationships" id="257" r:id="R54ed5e36df4841f9"/>
    <p:sldId xmlns:r="http://schemas.openxmlformats.org/officeDocument/2006/relationships" id="258" r:id="R7cca5461ef5e4834"/>
    <p:sldId xmlns:r="http://schemas.openxmlformats.org/officeDocument/2006/relationships" id="259" r:id="R6c4259427c404b60"/>
    <p:sldId xmlns:r="http://schemas.openxmlformats.org/officeDocument/2006/relationships" id="260" r:id="R8b31e0b65b6e4e26"/>
    <p:sldId xmlns:r="http://schemas.openxmlformats.org/officeDocument/2006/relationships" id="261" r:id="R12e918bfc5904f25"/>
    <p:sldId xmlns:r="http://schemas.openxmlformats.org/officeDocument/2006/relationships" id="262" r:id="Rbdfa0f8c197b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60d9a972142af" /><Relationship Type="http://schemas.openxmlformats.org/officeDocument/2006/relationships/slide" Target="/ppt/slides/slide1.xml" Id="R1a6cfb83c66443fc" /><Relationship Type="http://schemas.openxmlformats.org/officeDocument/2006/relationships/slide" Target="/ppt/slides/slide2.xml" Id="R54ed5e36df4841f9" /><Relationship Type="http://schemas.openxmlformats.org/officeDocument/2006/relationships/slide" Target="/ppt/slides/slide3.xml" Id="R7cca5461ef5e4834" /><Relationship Type="http://schemas.openxmlformats.org/officeDocument/2006/relationships/slide" Target="/ppt/slides/slide4.xml" Id="R6c4259427c404b60" /><Relationship Type="http://schemas.openxmlformats.org/officeDocument/2006/relationships/slide" Target="/ppt/slides/slide5.xml" Id="R8b31e0b65b6e4e26" /><Relationship Type="http://schemas.openxmlformats.org/officeDocument/2006/relationships/slide" Target="/ppt/slides/slide6.xml" Id="R12e918bfc5904f25" /><Relationship Type="http://schemas.openxmlformats.org/officeDocument/2006/relationships/slide" Target="/ppt/slides/slide7.xml" Id="Rbdfa0f8c197b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627ea1864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530545d04e18" /><Relationship Type="http://schemas.openxmlformats.org/officeDocument/2006/relationships/theme" Target="/ppt/slideMasters/theme/theme1.xml" Id="R7041af706853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7530545d0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06e583a4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b101f20f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33640d03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93914c5d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7c46040c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8c628141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47fa1843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14 649 134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TRETTENES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Boganeset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