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ff710f0e649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6e0d2e6c3431a"/>
  </p:sldMasterIdLst>
  <p:sldIdLst>
    <p:sldId xmlns:r="http://schemas.openxmlformats.org/officeDocument/2006/relationships" id="256" r:id="R2f2d6e7397944d89"/>
    <p:sldId xmlns:r="http://schemas.openxmlformats.org/officeDocument/2006/relationships" id="257" r:id="R559607ee7d6d45ef"/>
    <p:sldId xmlns:r="http://schemas.openxmlformats.org/officeDocument/2006/relationships" id="258" r:id="R820f7d08a4f1499d"/>
    <p:sldId xmlns:r="http://schemas.openxmlformats.org/officeDocument/2006/relationships" id="259" r:id="R24151e1ad0ec4d44"/>
    <p:sldId xmlns:r="http://schemas.openxmlformats.org/officeDocument/2006/relationships" id="260" r:id="R978dd119705b48eb"/>
    <p:sldId xmlns:r="http://schemas.openxmlformats.org/officeDocument/2006/relationships" id="261" r:id="R36dd5863d7dc4e90"/>
    <p:sldId xmlns:r="http://schemas.openxmlformats.org/officeDocument/2006/relationships" id="262" r:id="R0365be9b83d9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6e0d2e6c3431a" /><Relationship Type="http://schemas.openxmlformats.org/officeDocument/2006/relationships/slide" Target="/ppt/slides/slide1.xml" Id="R2f2d6e7397944d89" /><Relationship Type="http://schemas.openxmlformats.org/officeDocument/2006/relationships/slide" Target="/ppt/slides/slide2.xml" Id="R559607ee7d6d45ef" /><Relationship Type="http://schemas.openxmlformats.org/officeDocument/2006/relationships/slide" Target="/ppt/slides/slide3.xml" Id="R820f7d08a4f1499d" /><Relationship Type="http://schemas.openxmlformats.org/officeDocument/2006/relationships/slide" Target="/ppt/slides/slide4.xml" Id="R24151e1ad0ec4d44" /><Relationship Type="http://schemas.openxmlformats.org/officeDocument/2006/relationships/slide" Target="/ppt/slides/slide5.xml" Id="R978dd119705b48eb" /><Relationship Type="http://schemas.openxmlformats.org/officeDocument/2006/relationships/slide" Target="/ppt/slides/slide6.xml" Id="R36dd5863d7dc4e90" /><Relationship Type="http://schemas.openxmlformats.org/officeDocument/2006/relationships/slide" Target="/ppt/slides/slide7.xml" Id="R0365be9b83d9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6719d54a4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7ba3834c49c8" /><Relationship Type="http://schemas.openxmlformats.org/officeDocument/2006/relationships/theme" Target="/ppt/slideMasters/theme/theme1.xml" Id="R8cc83d4e77a3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d7ba3834c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90d6c0b9c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c8a21715b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0876ac707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584a12906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02c965c6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5e6cf544842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2b46c57b0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BANKS STREET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BANKS STREET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10 772 300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SALBU AASLAND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Ræder AS, 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