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b2eac943b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e4e8fd3774db5"/>
  </p:sldMasterIdLst>
  <p:sldIdLst>
    <p:sldId xmlns:r="http://schemas.openxmlformats.org/officeDocument/2006/relationships" id="256" r:id="Rf9707eea165544e2"/>
    <p:sldId xmlns:r="http://schemas.openxmlformats.org/officeDocument/2006/relationships" id="257" r:id="R4323b1883d26431d"/>
    <p:sldId xmlns:r="http://schemas.openxmlformats.org/officeDocument/2006/relationships" id="258" r:id="R5714e6d14a534f7a"/>
    <p:sldId xmlns:r="http://schemas.openxmlformats.org/officeDocument/2006/relationships" id="259" r:id="R813162a205784ae0"/>
    <p:sldId xmlns:r="http://schemas.openxmlformats.org/officeDocument/2006/relationships" id="260" r:id="Rbe8813b0cd44427f"/>
    <p:sldId xmlns:r="http://schemas.openxmlformats.org/officeDocument/2006/relationships" id="261" r:id="R90dfc5442d6a4cff"/>
    <p:sldId xmlns:r="http://schemas.openxmlformats.org/officeDocument/2006/relationships" id="262" r:id="Rff6843bc5bf9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e4e8fd3774db5" /><Relationship Type="http://schemas.openxmlformats.org/officeDocument/2006/relationships/slide" Target="/ppt/slides/slide1.xml" Id="Rf9707eea165544e2" /><Relationship Type="http://schemas.openxmlformats.org/officeDocument/2006/relationships/slide" Target="/ppt/slides/slide2.xml" Id="R4323b1883d26431d" /><Relationship Type="http://schemas.openxmlformats.org/officeDocument/2006/relationships/slide" Target="/ppt/slides/slide3.xml" Id="R5714e6d14a534f7a" /><Relationship Type="http://schemas.openxmlformats.org/officeDocument/2006/relationships/slide" Target="/ppt/slides/slide4.xml" Id="R813162a205784ae0" /><Relationship Type="http://schemas.openxmlformats.org/officeDocument/2006/relationships/slide" Target="/ppt/slides/slide5.xml" Id="Rbe8813b0cd44427f" /><Relationship Type="http://schemas.openxmlformats.org/officeDocument/2006/relationships/slide" Target="/ppt/slides/slide6.xml" Id="R90dfc5442d6a4cff" /><Relationship Type="http://schemas.openxmlformats.org/officeDocument/2006/relationships/slide" Target="/ppt/slides/slide7.xml" Id="Rff6843bc5bf9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97e58bc69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18242e4640bf" /><Relationship Type="http://schemas.openxmlformats.org/officeDocument/2006/relationships/theme" Target="/ppt/slideMasters/theme/theme1.xml" Id="Rce1e0874dc70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a18242e46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f18cf4c6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f0c11a20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6a9bec14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3d9aa026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a60a7ed1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c0b33145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d675ed12d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BLOMESTØ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BLOMESTØ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283 850 461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1 379 249 675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1 380 463 067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