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b5faa8317045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eac8a7df234dd3"/>
  </p:sldMasterIdLst>
  <p:sldIdLst>
    <p:sldId xmlns:r="http://schemas.openxmlformats.org/officeDocument/2006/relationships" id="256" r:id="R56d2951417f342b4"/>
    <p:sldId xmlns:r="http://schemas.openxmlformats.org/officeDocument/2006/relationships" id="257" r:id="Rda716f9ad4cf4078"/>
    <p:sldId xmlns:r="http://schemas.openxmlformats.org/officeDocument/2006/relationships" id="258" r:id="R4904cfcd54334a3e"/>
    <p:sldId xmlns:r="http://schemas.openxmlformats.org/officeDocument/2006/relationships" id="259" r:id="R42be0ca748a44173"/>
    <p:sldId xmlns:r="http://schemas.openxmlformats.org/officeDocument/2006/relationships" id="260" r:id="R4160742029ab4fa7"/>
    <p:sldId xmlns:r="http://schemas.openxmlformats.org/officeDocument/2006/relationships" id="261" r:id="R04eda132b29c412e"/>
    <p:sldId xmlns:r="http://schemas.openxmlformats.org/officeDocument/2006/relationships" id="262" r:id="R5b1114e160fb44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eac8a7df234dd3" /><Relationship Type="http://schemas.openxmlformats.org/officeDocument/2006/relationships/slide" Target="/ppt/slides/slide1.xml" Id="R56d2951417f342b4" /><Relationship Type="http://schemas.openxmlformats.org/officeDocument/2006/relationships/slide" Target="/ppt/slides/slide2.xml" Id="Rda716f9ad4cf4078" /><Relationship Type="http://schemas.openxmlformats.org/officeDocument/2006/relationships/slide" Target="/ppt/slides/slide3.xml" Id="R4904cfcd54334a3e" /><Relationship Type="http://schemas.openxmlformats.org/officeDocument/2006/relationships/slide" Target="/ppt/slides/slide4.xml" Id="R42be0ca748a44173" /><Relationship Type="http://schemas.openxmlformats.org/officeDocument/2006/relationships/slide" Target="/ppt/slides/slide5.xml" Id="R4160742029ab4fa7" /><Relationship Type="http://schemas.openxmlformats.org/officeDocument/2006/relationships/slide" Target="/ppt/slides/slide6.xml" Id="R04eda132b29c412e" /><Relationship Type="http://schemas.openxmlformats.org/officeDocument/2006/relationships/slide" Target="/ppt/slides/slide7.xml" Id="R5b1114e160fb44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6144c9285948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e0ba574694c16" /><Relationship Type="http://schemas.openxmlformats.org/officeDocument/2006/relationships/theme" Target="/ppt/slideMasters/theme/theme1.xml" Id="Rc7b8c5e26c9b41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ce0ba574694c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325e4e51554a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620e54f95043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ddc342b7e243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e7f8bf56694b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326cf1692d4b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285459e50842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e7442d02440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BIRKEBEINER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BIRKEBEINER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BIRKEBEINER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BIRKEBEINER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BIRKEBEINER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BIRKEBEINER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1 532 146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2 444 692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3 951 099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BIRKEBEINER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GJÆRUM IVAR  –  49,5 %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TOPPE TROND  –  49,5 %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BIRKEBEINER HOLDING 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BIRKEBEINER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915 287 263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BIRKEBEINER HOLDING AS</a:t>
            </a:r>
          </a:p>
        </p:txBody>
      </p:sp>
    </p:spTree>
  </p:cSld>
  <p:clrMapOvr>
    <a:masterClrMapping xmlns:a="http://schemas.openxmlformats.org/drawingml/2006/main"/>
  </p:clrMapOvr>
</p:sld>
</file>