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355da28d89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117c2321154bfa"/>
  </p:sldMasterIdLst>
  <p:sldIdLst>
    <p:sldId xmlns:r="http://schemas.openxmlformats.org/officeDocument/2006/relationships" id="256" r:id="R4b159696f52043b5"/>
    <p:sldId xmlns:r="http://schemas.openxmlformats.org/officeDocument/2006/relationships" id="257" r:id="Ra764e2c0053f44a6"/>
    <p:sldId xmlns:r="http://schemas.openxmlformats.org/officeDocument/2006/relationships" id="258" r:id="R66cff4cfd9fe4e50"/>
    <p:sldId xmlns:r="http://schemas.openxmlformats.org/officeDocument/2006/relationships" id="259" r:id="Rd0573c7cac1c4c5f"/>
    <p:sldId xmlns:r="http://schemas.openxmlformats.org/officeDocument/2006/relationships" id="260" r:id="R1a6c7daf34da4bdf"/>
    <p:sldId xmlns:r="http://schemas.openxmlformats.org/officeDocument/2006/relationships" id="261" r:id="Rc2d2e58e000345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17c2321154bfa" /><Relationship Type="http://schemas.openxmlformats.org/officeDocument/2006/relationships/slide" Target="/ppt/slides/slide1.xml" Id="R4b159696f52043b5" /><Relationship Type="http://schemas.openxmlformats.org/officeDocument/2006/relationships/slide" Target="/ppt/slides/slide2.xml" Id="Ra764e2c0053f44a6" /><Relationship Type="http://schemas.openxmlformats.org/officeDocument/2006/relationships/slide" Target="/ppt/slides/slide3.xml" Id="R66cff4cfd9fe4e50" /><Relationship Type="http://schemas.openxmlformats.org/officeDocument/2006/relationships/slide" Target="/ppt/slides/slide4.xml" Id="Rd0573c7cac1c4c5f" /><Relationship Type="http://schemas.openxmlformats.org/officeDocument/2006/relationships/slide" Target="/ppt/slides/slide5.xml" Id="R1a6c7daf34da4bdf" /><Relationship Type="http://schemas.openxmlformats.org/officeDocument/2006/relationships/slide" Target="/ppt/slides/slide6.xml" Id="Rc2d2e58e000345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dfd1b821f4e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00e378eb74cae" /><Relationship Type="http://schemas.openxmlformats.org/officeDocument/2006/relationships/theme" Target="/ppt/slideMasters/theme/theme1.xml" Id="R4165eede48bf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d00e378eb74c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9f2e90c9143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0300f66d445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1ab22f86b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df6db29a9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fabf4dc10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0054fb0a2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BIRKEBEINER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915 287 263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HOLDING AS</a:t>
            </a:r>
          </a:p>
        </p:txBody>
      </p:sp>
    </p:spTree>
  </p:cSld>
  <p:clrMapOvr>
    <a:masterClrMapping xmlns:a="http://schemas.openxmlformats.org/drawingml/2006/main"/>
  </p:clrMapOvr>
</p:sld>
</file>