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4d6e18fdf243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a70e31b40a426e"/>
  </p:sldMasterIdLst>
  <p:sldIdLst>
    <p:sldId xmlns:r="http://schemas.openxmlformats.org/officeDocument/2006/relationships" id="256" r:id="R631b2334994c42b8"/>
    <p:sldId xmlns:r="http://schemas.openxmlformats.org/officeDocument/2006/relationships" id="257" r:id="R9e3cc857f4f948bc"/>
    <p:sldId xmlns:r="http://schemas.openxmlformats.org/officeDocument/2006/relationships" id="258" r:id="Rdf319701a4494b35"/>
    <p:sldId xmlns:r="http://schemas.openxmlformats.org/officeDocument/2006/relationships" id="259" r:id="R5f19028acfd14b99"/>
    <p:sldId xmlns:r="http://schemas.openxmlformats.org/officeDocument/2006/relationships" id="260" r:id="R01a4810fb4204ed1"/>
    <p:sldId xmlns:r="http://schemas.openxmlformats.org/officeDocument/2006/relationships" id="261" r:id="Rd4a62278e4ec49ed"/>
    <p:sldId xmlns:r="http://schemas.openxmlformats.org/officeDocument/2006/relationships" id="262" r:id="Rd53e37f24b0e41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a70e31b40a426e" /><Relationship Type="http://schemas.openxmlformats.org/officeDocument/2006/relationships/slide" Target="/ppt/slides/slide1.xml" Id="R631b2334994c42b8" /><Relationship Type="http://schemas.openxmlformats.org/officeDocument/2006/relationships/slide" Target="/ppt/slides/slide2.xml" Id="R9e3cc857f4f948bc" /><Relationship Type="http://schemas.openxmlformats.org/officeDocument/2006/relationships/slide" Target="/ppt/slides/slide3.xml" Id="Rdf319701a4494b35" /><Relationship Type="http://schemas.openxmlformats.org/officeDocument/2006/relationships/slide" Target="/ppt/slides/slide4.xml" Id="R5f19028acfd14b99" /><Relationship Type="http://schemas.openxmlformats.org/officeDocument/2006/relationships/slide" Target="/ppt/slides/slide5.xml" Id="R01a4810fb4204ed1" /><Relationship Type="http://schemas.openxmlformats.org/officeDocument/2006/relationships/slide" Target="/ppt/slides/slide6.xml" Id="Rd4a62278e4ec49ed" /><Relationship Type="http://schemas.openxmlformats.org/officeDocument/2006/relationships/slide" Target="/ppt/slides/slide7.xml" Id="Rd53e37f24b0e41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dd434e05264e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1acceeacac4126" /><Relationship Type="http://schemas.openxmlformats.org/officeDocument/2006/relationships/theme" Target="/ppt/slideMasters/theme/theme1.xml" Id="Rdbfbef0e142d45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1acceeacac41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3f45560c6641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8050c6cf547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d561250c246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8e562958f47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609e8c51d43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b1f495e7e47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abd6fbdfb4d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MIRAA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MIRAA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1 653 315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233 520 179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233 561 183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LOEN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Niels Juels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915 285 465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MIRAA HOLDING AS</a:t>
            </a:r>
          </a:p>
        </p:txBody>
      </p:sp>
    </p:spTree>
  </p:cSld>
  <p:clrMapOvr>
    <a:masterClrMapping xmlns:a="http://schemas.openxmlformats.org/drawingml/2006/main"/>
  </p:clrMapOvr>
</p:sld>
</file>