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fece48b5d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42cb1f5fb4974"/>
  </p:sldMasterIdLst>
  <p:sldIdLst>
    <p:sldId xmlns:r="http://schemas.openxmlformats.org/officeDocument/2006/relationships" id="256" r:id="R1905406aac2e46a6"/>
    <p:sldId xmlns:r="http://schemas.openxmlformats.org/officeDocument/2006/relationships" id="257" r:id="R5ad08a901cf74e5a"/>
    <p:sldId xmlns:r="http://schemas.openxmlformats.org/officeDocument/2006/relationships" id="258" r:id="Rb6c3911c8de8414b"/>
    <p:sldId xmlns:r="http://schemas.openxmlformats.org/officeDocument/2006/relationships" id="259" r:id="R3f094bc5758d44b9"/>
    <p:sldId xmlns:r="http://schemas.openxmlformats.org/officeDocument/2006/relationships" id="260" r:id="R68c8a0a01ebe4614"/>
    <p:sldId xmlns:r="http://schemas.openxmlformats.org/officeDocument/2006/relationships" id="261" r:id="Rdd980bcb858b475b"/>
    <p:sldId xmlns:r="http://schemas.openxmlformats.org/officeDocument/2006/relationships" id="262" r:id="R54673a62ddec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42cb1f5fb4974" /><Relationship Type="http://schemas.openxmlformats.org/officeDocument/2006/relationships/slide" Target="/ppt/slides/slide1.xml" Id="R1905406aac2e46a6" /><Relationship Type="http://schemas.openxmlformats.org/officeDocument/2006/relationships/slide" Target="/ppt/slides/slide2.xml" Id="R5ad08a901cf74e5a" /><Relationship Type="http://schemas.openxmlformats.org/officeDocument/2006/relationships/slide" Target="/ppt/slides/slide3.xml" Id="Rb6c3911c8de8414b" /><Relationship Type="http://schemas.openxmlformats.org/officeDocument/2006/relationships/slide" Target="/ppt/slides/slide4.xml" Id="R3f094bc5758d44b9" /><Relationship Type="http://schemas.openxmlformats.org/officeDocument/2006/relationships/slide" Target="/ppt/slides/slide5.xml" Id="R68c8a0a01ebe4614" /><Relationship Type="http://schemas.openxmlformats.org/officeDocument/2006/relationships/slide" Target="/ppt/slides/slide6.xml" Id="Rdd980bcb858b475b" /><Relationship Type="http://schemas.openxmlformats.org/officeDocument/2006/relationships/slide" Target="/ppt/slides/slide7.xml" Id="R54673a62ddec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b64cbac1d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a405ddfb94696" /><Relationship Type="http://schemas.openxmlformats.org/officeDocument/2006/relationships/theme" Target="/ppt/slideMasters/theme/theme1.xml" Id="Rec5e6dda1c61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a405ddfb9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fb6fa6366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ae1498e09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f24d7de9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a91a7f101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a7f9739a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4659886b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fe8d6813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