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66c297744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6765f3e55446b"/>
  </p:sldMasterIdLst>
  <p:sldIdLst>
    <p:sldId xmlns:r="http://schemas.openxmlformats.org/officeDocument/2006/relationships" id="256" r:id="R1535ecf724854a02"/>
    <p:sldId xmlns:r="http://schemas.openxmlformats.org/officeDocument/2006/relationships" id="257" r:id="Rb991dd2a8f1144c5"/>
    <p:sldId xmlns:r="http://schemas.openxmlformats.org/officeDocument/2006/relationships" id="258" r:id="Rb2bbf78c14f34693"/>
    <p:sldId xmlns:r="http://schemas.openxmlformats.org/officeDocument/2006/relationships" id="259" r:id="R0256878e8d6b4c35"/>
    <p:sldId xmlns:r="http://schemas.openxmlformats.org/officeDocument/2006/relationships" id="260" r:id="R6a5cb300b9094901"/>
    <p:sldId xmlns:r="http://schemas.openxmlformats.org/officeDocument/2006/relationships" id="261" r:id="Re94a174a4ada4688"/>
    <p:sldId xmlns:r="http://schemas.openxmlformats.org/officeDocument/2006/relationships" id="262" r:id="R2a8f3c2f78b1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6765f3e55446b" /><Relationship Type="http://schemas.openxmlformats.org/officeDocument/2006/relationships/slide" Target="/ppt/slides/slide1.xml" Id="R1535ecf724854a02" /><Relationship Type="http://schemas.openxmlformats.org/officeDocument/2006/relationships/slide" Target="/ppt/slides/slide2.xml" Id="Rb991dd2a8f1144c5" /><Relationship Type="http://schemas.openxmlformats.org/officeDocument/2006/relationships/slide" Target="/ppt/slides/slide3.xml" Id="Rb2bbf78c14f34693" /><Relationship Type="http://schemas.openxmlformats.org/officeDocument/2006/relationships/slide" Target="/ppt/slides/slide4.xml" Id="R0256878e8d6b4c35" /><Relationship Type="http://schemas.openxmlformats.org/officeDocument/2006/relationships/slide" Target="/ppt/slides/slide5.xml" Id="R6a5cb300b9094901" /><Relationship Type="http://schemas.openxmlformats.org/officeDocument/2006/relationships/slide" Target="/ppt/slides/slide6.xml" Id="Re94a174a4ada4688" /><Relationship Type="http://schemas.openxmlformats.org/officeDocument/2006/relationships/slide" Target="/ppt/slides/slide7.xml" Id="R2a8f3c2f78b1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e8f1b57f9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4fbd565b249cf" /><Relationship Type="http://schemas.openxmlformats.org/officeDocument/2006/relationships/theme" Target="/ppt/slideMasters/theme/theme1.xml" Id="R82e7e1e4b8b4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4fbd565b2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0782d8ed3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37efc3f8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4cab383eb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b8a4c7b49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c7289a3a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ed67e5894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c02d6925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