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549e425a9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3ff884c99432b"/>
  </p:sldMasterIdLst>
  <p:sldIdLst>
    <p:sldId xmlns:r="http://schemas.openxmlformats.org/officeDocument/2006/relationships" id="256" r:id="R580bf217b610451c"/>
    <p:sldId xmlns:r="http://schemas.openxmlformats.org/officeDocument/2006/relationships" id="257" r:id="Ra6a60f6d70424e27"/>
    <p:sldId xmlns:r="http://schemas.openxmlformats.org/officeDocument/2006/relationships" id="258" r:id="R3c9e4581592c4557"/>
    <p:sldId xmlns:r="http://schemas.openxmlformats.org/officeDocument/2006/relationships" id="259" r:id="Rbbd036596afa4f4c"/>
    <p:sldId xmlns:r="http://schemas.openxmlformats.org/officeDocument/2006/relationships" id="260" r:id="R608fe0708ac1410c"/>
    <p:sldId xmlns:r="http://schemas.openxmlformats.org/officeDocument/2006/relationships" id="261" r:id="Ra9e44a67bf9c46d1"/>
    <p:sldId xmlns:r="http://schemas.openxmlformats.org/officeDocument/2006/relationships" id="262" r:id="R891f8170e451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3ff884c99432b" /><Relationship Type="http://schemas.openxmlformats.org/officeDocument/2006/relationships/slide" Target="/ppt/slides/slide1.xml" Id="R580bf217b610451c" /><Relationship Type="http://schemas.openxmlformats.org/officeDocument/2006/relationships/slide" Target="/ppt/slides/slide2.xml" Id="Ra6a60f6d70424e27" /><Relationship Type="http://schemas.openxmlformats.org/officeDocument/2006/relationships/slide" Target="/ppt/slides/slide3.xml" Id="R3c9e4581592c4557" /><Relationship Type="http://schemas.openxmlformats.org/officeDocument/2006/relationships/slide" Target="/ppt/slides/slide4.xml" Id="Rbbd036596afa4f4c" /><Relationship Type="http://schemas.openxmlformats.org/officeDocument/2006/relationships/slide" Target="/ppt/slides/slide5.xml" Id="R608fe0708ac1410c" /><Relationship Type="http://schemas.openxmlformats.org/officeDocument/2006/relationships/slide" Target="/ppt/slides/slide6.xml" Id="Ra9e44a67bf9c46d1" /><Relationship Type="http://schemas.openxmlformats.org/officeDocument/2006/relationships/slide" Target="/ppt/slides/slide7.xml" Id="R891f8170e451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eeb042fca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d3256a1824e17" /><Relationship Type="http://schemas.openxmlformats.org/officeDocument/2006/relationships/theme" Target="/ppt/slideMasters/theme/theme1.xml" Id="Re837e7a3c8a8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d3256a182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0c427372b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96f03cda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28d198407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2ed1eb5a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b5bda647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4e7f0520a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dc5d91633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