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785fac49dd45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d23365e8d34b8b"/>
  </p:sldMasterIdLst>
  <p:sldIdLst>
    <p:sldId xmlns:r="http://schemas.openxmlformats.org/officeDocument/2006/relationships" id="256" r:id="Re848b5e4092c486f"/>
    <p:sldId xmlns:r="http://schemas.openxmlformats.org/officeDocument/2006/relationships" id="257" r:id="R6b3f396af6a44605"/>
    <p:sldId xmlns:r="http://schemas.openxmlformats.org/officeDocument/2006/relationships" id="258" r:id="Rdb6b06d2c7c34b00"/>
    <p:sldId xmlns:r="http://schemas.openxmlformats.org/officeDocument/2006/relationships" id="259" r:id="Rd417912321fc4bff"/>
    <p:sldId xmlns:r="http://schemas.openxmlformats.org/officeDocument/2006/relationships" id="260" r:id="Rb25c585548714f05"/>
    <p:sldId xmlns:r="http://schemas.openxmlformats.org/officeDocument/2006/relationships" id="261" r:id="Re7a8a18ba75d47c4"/>
    <p:sldId xmlns:r="http://schemas.openxmlformats.org/officeDocument/2006/relationships" id="262" r:id="R20ccfba719b24f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d23365e8d34b8b" /><Relationship Type="http://schemas.openxmlformats.org/officeDocument/2006/relationships/slide" Target="/ppt/slides/slide1.xml" Id="Re848b5e4092c486f" /><Relationship Type="http://schemas.openxmlformats.org/officeDocument/2006/relationships/slide" Target="/ppt/slides/slide2.xml" Id="R6b3f396af6a44605" /><Relationship Type="http://schemas.openxmlformats.org/officeDocument/2006/relationships/slide" Target="/ppt/slides/slide3.xml" Id="Rdb6b06d2c7c34b00" /><Relationship Type="http://schemas.openxmlformats.org/officeDocument/2006/relationships/slide" Target="/ppt/slides/slide4.xml" Id="Rd417912321fc4bff" /><Relationship Type="http://schemas.openxmlformats.org/officeDocument/2006/relationships/slide" Target="/ppt/slides/slide5.xml" Id="Rb25c585548714f05" /><Relationship Type="http://schemas.openxmlformats.org/officeDocument/2006/relationships/slide" Target="/ppt/slides/slide6.xml" Id="Re7a8a18ba75d47c4" /><Relationship Type="http://schemas.openxmlformats.org/officeDocument/2006/relationships/slide" Target="/ppt/slides/slide7.xml" Id="R20ccfba719b24f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964bc728d44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601d72500403e" /><Relationship Type="http://schemas.openxmlformats.org/officeDocument/2006/relationships/theme" Target="/ppt/slideMasters/theme/theme1.xml" Id="R6bf72115830d42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d601d7250040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da890df8d43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b799420964d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32e0accc84d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958ed17db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6e16a9a24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94d077a9048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93c7ed4184a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F2KAPITAL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F2KAPITAL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46 965 255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46 965 919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JON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915 193 463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