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3ebbac148e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b7ba0bd96463f"/>
  </p:sldMasterIdLst>
  <p:sldIdLst>
    <p:sldId xmlns:r="http://schemas.openxmlformats.org/officeDocument/2006/relationships" id="256" r:id="R8cf56af03d324e8a"/>
    <p:sldId xmlns:r="http://schemas.openxmlformats.org/officeDocument/2006/relationships" id="257" r:id="Rfa325490f40c4cf5"/>
    <p:sldId xmlns:r="http://schemas.openxmlformats.org/officeDocument/2006/relationships" id="258" r:id="Rf0904092da374247"/>
    <p:sldId xmlns:r="http://schemas.openxmlformats.org/officeDocument/2006/relationships" id="259" r:id="R24e05b1c91ee495a"/>
    <p:sldId xmlns:r="http://schemas.openxmlformats.org/officeDocument/2006/relationships" id="260" r:id="R21e85afd164c445a"/>
    <p:sldId xmlns:r="http://schemas.openxmlformats.org/officeDocument/2006/relationships" id="261" r:id="Rc7a20e5cfbbb42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b7ba0bd96463f" /><Relationship Type="http://schemas.openxmlformats.org/officeDocument/2006/relationships/slide" Target="/ppt/slides/slide1.xml" Id="R8cf56af03d324e8a" /><Relationship Type="http://schemas.openxmlformats.org/officeDocument/2006/relationships/slide" Target="/ppt/slides/slide2.xml" Id="Rfa325490f40c4cf5" /><Relationship Type="http://schemas.openxmlformats.org/officeDocument/2006/relationships/slide" Target="/ppt/slides/slide3.xml" Id="Rf0904092da374247" /><Relationship Type="http://schemas.openxmlformats.org/officeDocument/2006/relationships/slide" Target="/ppt/slides/slide4.xml" Id="R24e05b1c91ee495a" /><Relationship Type="http://schemas.openxmlformats.org/officeDocument/2006/relationships/slide" Target="/ppt/slides/slide5.xml" Id="R21e85afd164c445a" /><Relationship Type="http://schemas.openxmlformats.org/officeDocument/2006/relationships/slide" Target="/ppt/slides/slide6.xml" Id="Rc7a20e5cfbbb42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61fe8dfae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4e9bbf5ee40f8" /><Relationship Type="http://schemas.openxmlformats.org/officeDocument/2006/relationships/theme" Target="/ppt/slideMasters/theme/theme1.xml" Id="R6ed9a881e7a348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4e9bbf5ee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1f164208242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b1f6751a7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7110d9881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044d39e9e4b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d26955add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50decb2fa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F2KAPITAL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F2KAPITAL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F2KAPITAL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F2KAPITAL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F2KAPITAL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F2KAPITAL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915 193 463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F2KAPITAL AS</a:t>
            </a:r>
          </a:p>
        </p:txBody>
      </p:sp>
    </p:spTree>
  </p:cSld>
  <p:clrMapOvr>
    <a:masterClrMapping xmlns:a="http://schemas.openxmlformats.org/drawingml/2006/main"/>
  </p:clrMapOvr>
</p:sld>
</file>