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fd6e3378749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5c9d2043a14335"/>
  </p:sldMasterIdLst>
  <p:sldIdLst>
    <p:sldId xmlns:r="http://schemas.openxmlformats.org/officeDocument/2006/relationships" id="256" r:id="R20797755f1d74f07"/>
    <p:sldId xmlns:r="http://schemas.openxmlformats.org/officeDocument/2006/relationships" id="257" r:id="R03c77aecf9254928"/>
    <p:sldId xmlns:r="http://schemas.openxmlformats.org/officeDocument/2006/relationships" id="258" r:id="Rd3ba64e35c4d4443"/>
    <p:sldId xmlns:r="http://schemas.openxmlformats.org/officeDocument/2006/relationships" id="259" r:id="R817c7f56ae994e05"/>
    <p:sldId xmlns:r="http://schemas.openxmlformats.org/officeDocument/2006/relationships" id="260" r:id="R408d4d51916b4515"/>
    <p:sldId xmlns:r="http://schemas.openxmlformats.org/officeDocument/2006/relationships" id="261" r:id="R07ae675e81204123"/>
    <p:sldId xmlns:r="http://schemas.openxmlformats.org/officeDocument/2006/relationships" id="262" r:id="R3fef789f86d6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c9d2043a14335" /><Relationship Type="http://schemas.openxmlformats.org/officeDocument/2006/relationships/slide" Target="/ppt/slides/slide1.xml" Id="R20797755f1d74f07" /><Relationship Type="http://schemas.openxmlformats.org/officeDocument/2006/relationships/slide" Target="/ppt/slides/slide2.xml" Id="R03c77aecf9254928" /><Relationship Type="http://schemas.openxmlformats.org/officeDocument/2006/relationships/slide" Target="/ppt/slides/slide3.xml" Id="Rd3ba64e35c4d4443" /><Relationship Type="http://schemas.openxmlformats.org/officeDocument/2006/relationships/slide" Target="/ppt/slides/slide4.xml" Id="R817c7f56ae994e05" /><Relationship Type="http://schemas.openxmlformats.org/officeDocument/2006/relationships/slide" Target="/ppt/slides/slide5.xml" Id="R408d4d51916b4515" /><Relationship Type="http://schemas.openxmlformats.org/officeDocument/2006/relationships/slide" Target="/ppt/slides/slide6.xml" Id="R07ae675e81204123" /><Relationship Type="http://schemas.openxmlformats.org/officeDocument/2006/relationships/slide" Target="/ppt/slides/slide7.xml" Id="R3fef789f86d6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1d3dc836f4d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402a52a9e40ea" /><Relationship Type="http://schemas.openxmlformats.org/officeDocument/2006/relationships/theme" Target="/ppt/slideMasters/theme/theme1.xml" Id="Rfcc382f535c1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9402a52a9e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c9857a81d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7a6f6ff46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40facbea644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9ad6596704c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c7b1a40014c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494175cbb4a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f8047894a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UGLEM SKOGPLEIE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SKOGPLEIE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25 487 278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12 600 285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UGLEM LARS TORE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Kongsvegen 541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firmapost@uglemskogpleie.no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