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aac3e4656e40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b29b6453c64771"/>
  </p:sldMasterIdLst>
  <p:sldIdLst>
    <p:sldId xmlns:r="http://schemas.openxmlformats.org/officeDocument/2006/relationships" id="256" r:id="Re11d4b1b8f0349fb"/>
    <p:sldId xmlns:r="http://schemas.openxmlformats.org/officeDocument/2006/relationships" id="257" r:id="R46cee4010ee247f9"/>
    <p:sldId xmlns:r="http://schemas.openxmlformats.org/officeDocument/2006/relationships" id="258" r:id="R24d9eaba3e6a42e0"/>
    <p:sldId xmlns:r="http://schemas.openxmlformats.org/officeDocument/2006/relationships" id="259" r:id="R48250cd1c55c4ffa"/>
    <p:sldId xmlns:r="http://schemas.openxmlformats.org/officeDocument/2006/relationships" id="260" r:id="R62f8ba4ca56d458d"/>
    <p:sldId xmlns:r="http://schemas.openxmlformats.org/officeDocument/2006/relationships" id="261" r:id="Rded320f5fba444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29b6453c64771" /><Relationship Type="http://schemas.openxmlformats.org/officeDocument/2006/relationships/slide" Target="/ppt/slides/slide1.xml" Id="Re11d4b1b8f0349fb" /><Relationship Type="http://schemas.openxmlformats.org/officeDocument/2006/relationships/slide" Target="/ppt/slides/slide2.xml" Id="R46cee4010ee247f9" /><Relationship Type="http://schemas.openxmlformats.org/officeDocument/2006/relationships/slide" Target="/ppt/slides/slide3.xml" Id="R24d9eaba3e6a42e0" /><Relationship Type="http://schemas.openxmlformats.org/officeDocument/2006/relationships/slide" Target="/ppt/slides/slide4.xml" Id="R48250cd1c55c4ffa" /><Relationship Type="http://schemas.openxmlformats.org/officeDocument/2006/relationships/slide" Target="/ppt/slides/slide5.xml" Id="R62f8ba4ca56d458d" /><Relationship Type="http://schemas.openxmlformats.org/officeDocument/2006/relationships/slide" Target="/ppt/slides/slide6.xml" Id="Rded320f5fba444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5d32de599a4b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db4488519476a" /><Relationship Type="http://schemas.openxmlformats.org/officeDocument/2006/relationships/theme" Target="/ppt/slideMasters/theme/theme1.xml" Id="R344c5d78c80a46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bdb448851947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89a935b3047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f0e8aed1f46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e1c73bc2b4c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5318ca3704e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3de57a93a46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76f084d6d49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UGLEM SKOGPLEIE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Kongsvegen 541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2636 Øyer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firmapost@uglemskogpleie.no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915 192 521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UGLEM SKOGPLEIE AS</a:t>
            </a:r>
          </a:p>
        </p:txBody>
      </p:sp>
    </p:spTree>
  </p:cSld>
  <p:clrMapOvr>
    <a:masterClrMapping xmlns:a="http://schemas.openxmlformats.org/drawingml/2006/main"/>
  </p:clrMapOvr>
</p:sld>
</file>