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3a613edfe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9b603c75e6440e"/>
  </p:sldMasterIdLst>
  <p:sldIdLst>
    <p:sldId xmlns:r="http://schemas.openxmlformats.org/officeDocument/2006/relationships" id="256" r:id="R6a6bdf4e511c4872"/>
    <p:sldId xmlns:r="http://schemas.openxmlformats.org/officeDocument/2006/relationships" id="257" r:id="R3fbdde91b33340e5"/>
    <p:sldId xmlns:r="http://schemas.openxmlformats.org/officeDocument/2006/relationships" id="258" r:id="R2447d8dde9f54918"/>
    <p:sldId xmlns:r="http://schemas.openxmlformats.org/officeDocument/2006/relationships" id="259" r:id="Rab3a3d89eb4741bc"/>
    <p:sldId xmlns:r="http://schemas.openxmlformats.org/officeDocument/2006/relationships" id="260" r:id="R01b39be5aba84fd8"/>
    <p:sldId xmlns:r="http://schemas.openxmlformats.org/officeDocument/2006/relationships" id="261" r:id="Rf6b9116b926b4c8c"/>
    <p:sldId xmlns:r="http://schemas.openxmlformats.org/officeDocument/2006/relationships" id="262" r:id="Rbf98a9b2c7eb4d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b603c75e6440e" /><Relationship Type="http://schemas.openxmlformats.org/officeDocument/2006/relationships/slide" Target="/ppt/slides/slide1.xml" Id="R6a6bdf4e511c4872" /><Relationship Type="http://schemas.openxmlformats.org/officeDocument/2006/relationships/slide" Target="/ppt/slides/slide2.xml" Id="R3fbdde91b33340e5" /><Relationship Type="http://schemas.openxmlformats.org/officeDocument/2006/relationships/slide" Target="/ppt/slides/slide3.xml" Id="R2447d8dde9f54918" /><Relationship Type="http://schemas.openxmlformats.org/officeDocument/2006/relationships/slide" Target="/ppt/slides/slide4.xml" Id="Rab3a3d89eb4741bc" /><Relationship Type="http://schemas.openxmlformats.org/officeDocument/2006/relationships/slide" Target="/ppt/slides/slide5.xml" Id="R01b39be5aba84fd8" /><Relationship Type="http://schemas.openxmlformats.org/officeDocument/2006/relationships/slide" Target="/ppt/slides/slide6.xml" Id="Rf6b9116b926b4c8c" /><Relationship Type="http://schemas.openxmlformats.org/officeDocument/2006/relationships/slide" Target="/ppt/slides/slide7.xml" Id="Rbf98a9b2c7eb4d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1fb5a7fe84b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fd25887844641" /><Relationship Type="http://schemas.openxmlformats.org/officeDocument/2006/relationships/theme" Target="/ppt/slideMasters/theme/theme1.xml" Id="R9a939bc0a7c541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fd2588784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ad0a5f73140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24d389b1f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f60c01964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5485fd4bb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015495dcb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e8866d57d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41f4750f341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GUSTAV PEDERSEN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PEDERSEN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455 716 143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−15 086 341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−11 907 464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91 802 608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211 831 810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KJOSAVIK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915 141 668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