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fb7ccd6f794d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ffa9d785974c66"/>
  </p:sldMasterIdLst>
  <p:sldIdLst>
    <p:sldId xmlns:r="http://schemas.openxmlformats.org/officeDocument/2006/relationships" id="256" r:id="R3ec2347010e44e14"/>
    <p:sldId xmlns:r="http://schemas.openxmlformats.org/officeDocument/2006/relationships" id="257" r:id="R91547723f1274062"/>
    <p:sldId xmlns:r="http://schemas.openxmlformats.org/officeDocument/2006/relationships" id="258" r:id="R71805a7fa7b24841"/>
    <p:sldId xmlns:r="http://schemas.openxmlformats.org/officeDocument/2006/relationships" id="259" r:id="R3014fb634fc7404d"/>
    <p:sldId xmlns:r="http://schemas.openxmlformats.org/officeDocument/2006/relationships" id="260" r:id="Rc6c314bcc6db4829"/>
    <p:sldId xmlns:r="http://schemas.openxmlformats.org/officeDocument/2006/relationships" id="261" r:id="Rb357d18577f84b82"/>
    <p:sldId xmlns:r="http://schemas.openxmlformats.org/officeDocument/2006/relationships" id="262" r:id="R4f71ff1c7fc34f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fa9d785974c66" /><Relationship Type="http://schemas.openxmlformats.org/officeDocument/2006/relationships/slide" Target="/ppt/slides/slide1.xml" Id="R3ec2347010e44e14" /><Relationship Type="http://schemas.openxmlformats.org/officeDocument/2006/relationships/slide" Target="/ppt/slides/slide2.xml" Id="R91547723f1274062" /><Relationship Type="http://schemas.openxmlformats.org/officeDocument/2006/relationships/slide" Target="/ppt/slides/slide3.xml" Id="R71805a7fa7b24841" /><Relationship Type="http://schemas.openxmlformats.org/officeDocument/2006/relationships/slide" Target="/ppt/slides/slide4.xml" Id="R3014fb634fc7404d" /><Relationship Type="http://schemas.openxmlformats.org/officeDocument/2006/relationships/slide" Target="/ppt/slides/slide5.xml" Id="Rc6c314bcc6db4829" /><Relationship Type="http://schemas.openxmlformats.org/officeDocument/2006/relationships/slide" Target="/ppt/slides/slide6.xml" Id="Rb357d18577f84b82" /><Relationship Type="http://schemas.openxmlformats.org/officeDocument/2006/relationships/slide" Target="/ppt/slides/slide7.xml" Id="R4f71ff1c7fc34f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69435ccf744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abbd9df44415f" /><Relationship Type="http://schemas.openxmlformats.org/officeDocument/2006/relationships/theme" Target="/ppt/slideMasters/theme/theme1.xml" Id="Re87f0021acba44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dabbd9df44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fb5925ad848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27b2388c046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12290de6345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1ac26bb0b47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a0d40c86c4e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14b1924104a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73a45ee744f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AALLS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488 028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HORN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Notch AS, Brenneriveien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morten@aalls.no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915 101 763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