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fcfef8d265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fa58ed53546e6"/>
  </p:sldMasterIdLst>
  <p:sldIdLst>
    <p:sldId xmlns:r="http://schemas.openxmlformats.org/officeDocument/2006/relationships" id="256" r:id="R75ceba275fc040a6"/>
    <p:sldId xmlns:r="http://schemas.openxmlformats.org/officeDocument/2006/relationships" id="257" r:id="R385f035d13e54d9a"/>
    <p:sldId xmlns:r="http://schemas.openxmlformats.org/officeDocument/2006/relationships" id="258" r:id="R7f4d60c040364fc7"/>
    <p:sldId xmlns:r="http://schemas.openxmlformats.org/officeDocument/2006/relationships" id="259" r:id="R49a7ab4c405b41f8"/>
    <p:sldId xmlns:r="http://schemas.openxmlformats.org/officeDocument/2006/relationships" id="260" r:id="Raab0c06a36b24a95"/>
    <p:sldId xmlns:r="http://schemas.openxmlformats.org/officeDocument/2006/relationships" id="261" r:id="R67586b51697b422b"/>
    <p:sldId xmlns:r="http://schemas.openxmlformats.org/officeDocument/2006/relationships" id="262" r:id="R61b8f5a4cc4f40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fa58ed53546e6" /><Relationship Type="http://schemas.openxmlformats.org/officeDocument/2006/relationships/slide" Target="/ppt/slides/slide1.xml" Id="R75ceba275fc040a6" /><Relationship Type="http://schemas.openxmlformats.org/officeDocument/2006/relationships/slide" Target="/ppt/slides/slide2.xml" Id="R385f035d13e54d9a" /><Relationship Type="http://schemas.openxmlformats.org/officeDocument/2006/relationships/slide" Target="/ppt/slides/slide3.xml" Id="R7f4d60c040364fc7" /><Relationship Type="http://schemas.openxmlformats.org/officeDocument/2006/relationships/slide" Target="/ppt/slides/slide4.xml" Id="R49a7ab4c405b41f8" /><Relationship Type="http://schemas.openxmlformats.org/officeDocument/2006/relationships/slide" Target="/ppt/slides/slide5.xml" Id="Raab0c06a36b24a95" /><Relationship Type="http://schemas.openxmlformats.org/officeDocument/2006/relationships/slide" Target="/ppt/slides/slide6.xml" Id="R67586b51697b422b" /><Relationship Type="http://schemas.openxmlformats.org/officeDocument/2006/relationships/slide" Target="/ppt/slides/slide7.xml" Id="R61b8f5a4cc4f40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e29769a61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17671d0af4182" /><Relationship Type="http://schemas.openxmlformats.org/officeDocument/2006/relationships/theme" Target="/ppt/slideMasters/theme/theme1.xml" Id="Rfb9a605b9374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17671d0af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4e74e1c9a40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32188880a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32f154c59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2164cfaa942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b88d26c5547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81c9b3b4a4c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4ca35b6934c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NGH INVEST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14 828 774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157 428 393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180 437 674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GUNNAR HJELLEGJERDE  –  96,7 %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GUNNAR HJELLEGJERDE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Hjørnegården, Pilgata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nils.gunnar@imgcomfort.no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915 094 953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NGH INVEST AS</a:t>
            </a:r>
          </a:p>
        </p:txBody>
      </p:sp>
    </p:spTree>
  </p:cSld>
  <p:clrMapOvr>
    <a:masterClrMapping xmlns:a="http://schemas.openxmlformats.org/drawingml/2006/main"/>
  </p:clrMapOvr>
</p:sld>
</file>