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9cdb76cd549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02364d63649cb"/>
  </p:sldMasterIdLst>
  <p:sldIdLst>
    <p:sldId xmlns:r="http://schemas.openxmlformats.org/officeDocument/2006/relationships" id="256" r:id="R7bb73da6ee874cfe"/>
    <p:sldId xmlns:r="http://schemas.openxmlformats.org/officeDocument/2006/relationships" id="257" r:id="R79903869132a435c"/>
    <p:sldId xmlns:r="http://schemas.openxmlformats.org/officeDocument/2006/relationships" id="258" r:id="Ra89def81631843f1"/>
    <p:sldId xmlns:r="http://schemas.openxmlformats.org/officeDocument/2006/relationships" id="259" r:id="R0d84f202276948d5"/>
    <p:sldId xmlns:r="http://schemas.openxmlformats.org/officeDocument/2006/relationships" id="260" r:id="R74e19bca04d24c65"/>
    <p:sldId xmlns:r="http://schemas.openxmlformats.org/officeDocument/2006/relationships" id="261" r:id="Rff6405932f214b6e"/>
    <p:sldId xmlns:r="http://schemas.openxmlformats.org/officeDocument/2006/relationships" id="262" r:id="Re652f1f6be2c46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02364d63649cb" /><Relationship Type="http://schemas.openxmlformats.org/officeDocument/2006/relationships/slide" Target="/ppt/slides/slide1.xml" Id="R7bb73da6ee874cfe" /><Relationship Type="http://schemas.openxmlformats.org/officeDocument/2006/relationships/slide" Target="/ppt/slides/slide2.xml" Id="R79903869132a435c" /><Relationship Type="http://schemas.openxmlformats.org/officeDocument/2006/relationships/slide" Target="/ppt/slides/slide3.xml" Id="Ra89def81631843f1" /><Relationship Type="http://schemas.openxmlformats.org/officeDocument/2006/relationships/slide" Target="/ppt/slides/slide4.xml" Id="R0d84f202276948d5" /><Relationship Type="http://schemas.openxmlformats.org/officeDocument/2006/relationships/slide" Target="/ppt/slides/slide5.xml" Id="R74e19bca04d24c65" /><Relationship Type="http://schemas.openxmlformats.org/officeDocument/2006/relationships/slide" Target="/ppt/slides/slide6.xml" Id="Rff6405932f214b6e" /><Relationship Type="http://schemas.openxmlformats.org/officeDocument/2006/relationships/slide" Target="/ppt/slides/slide7.xml" Id="Re652f1f6be2c46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3bfd8483146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b73faebf345d2" /><Relationship Type="http://schemas.openxmlformats.org/officeDocument/2006/relationships/theme" Target="/ppt/slideMasters/theme/theme1.xml" Id="Re5d17ac2985f4d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8b73faebf3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35cd22ea2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70e5999ec44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cb3eebbf6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53c89cb6847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dea5a3ead45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6bf1816c949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0cd41b97141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ELIAS VINJE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VINJE EIGEDOM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11 711 355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11 757 076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HOVET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ELIAS HOVET AAS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915 093 841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