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332a2c0af047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7382c9729e4d24"/>
  </p:sldMasterIdLst>
  <p:sldIdLst>
    <p:sldId xmlns:r="http://schemas.openxmlformats.org/officeDocument/2006/relationships" id="256" r:id="R793e23cd14544b8d"/>
    <p:sldId xmlns:r="http://schemas.openxmlformats.org/officeDocument/2006/relationships" id="257" r:id="R41323f2a3e124fdd"/>
    <p:sldId xmlns:r="http://schemas.openxmlformats.org/officeDocument/2006/relationships" id="258" r:id="R07e38e06452a4b49"/>
    <p:sldId xmlns:r="http://schemas.openxmlformats.org/officeDocument/2006/relationships" id="259" r:id="R92edd73845f64cd2"/>
    <p:sldId xmlns:r="http://schemas.openxmlformats.org/officeDocument/2006/relationships" id="260" r:id="R340d859f72ec41f7"/>
    <p:sldId xmlns:r="http://schemas.openxmlformats.org/officeDocument/2006/relationships" id="261" r:id="Rb65689290834405c"/>
    <p:sldId xmlns:r="http://schemas.openxmlformats.org/officeDocument/2006/relationships" id="262" r:id="Rbcff5293fbb541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382c9729e4d24" /><Relationship Type="http://schemas.openxmlformats.org/officeDocument/2006/relationships/slide" Target="/ppt/slides/slide1.xml" Id="R793e23cd14544b8d" /><Relationship Type="http://schemas.openxmlformats.org/officeDocument/2006/relationships/slide" Target="/ppt/slides/slide2.xml" Id="R41323f2a3e124fdd" /><Relationship Type="http://schemas.openxmlformats.org/officeDocument/2006/relationships/slide" Target="/ppt/slides/slide3.xml" Id="R07e38e06452a4b49" /><Relationship Type="http://schemas.openxmlformats.org/officeDocument/2006/relationships/slide" Target="/ppt/slides/slide4.xml" Id="R92edd73845f64cd2" /><Relationship Type="http://schemas.openxmlformats.org/officeDocument/2006/relationships/slide" Target="/ppt/slides/slide5.xml" Id="R340d859f72ec41f7" /><Relationship Type="http://schemas.openxmlformats.org/officeDocument/2006/relationships/slide" Target="/ppt/slides/slide6.xml" Id="Rb65689290834405c" /><Relationship Type="http://schemas.openxmlformats.org/officeDocument/2006/relationships/slide" Target="/ppt/slides/slide7.xml" Id="Rbcff5293fbb541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767c2c9d24b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841a5bb6e40ac" /><Relationship Type="http://schemas.openxmlformats.org/officeDocument/2006/relationships/theme" Target="/ppt/slideMasters/theme/theme1.xml" Id="R4fe00ea7e31f41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3841a5bb6e40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777b8f1d3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27e73809843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1dba775574a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0d26629344a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0069d53a44f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4de9877434e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a3c3c449e4b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TORGET MEDISINSKE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MEDISINSKE SENTER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8 227 607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840 598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641 378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1 445 618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2 617 562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BURKELAND-MATRE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NORDGREN KERSTIN EVY 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 BENTE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3256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