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ce2bc6676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ea529abf164f81"/>
  </p:sldMasterIdLst>
  <p:sldIdLst>
    <p:sldId xmlns:r="http://schemas.openxmlformats.org/officeDocument/2006/relationships" id="256" r:id="R730096f93c8a46e1"/>
    <p:sldId xmlns:r="http://schemas.openxmlformats.org/officeDocument/2006/relationships" id="257" r:id="Rd34cff73cafd460d"/>
    <p:sldId xmlns:r="http://schemas.openxmlformats.org/officeDocument/2006/relationships" id="258" r:id="R291fbb3dbd0c4ae0"/>
    <p:sldId xmlns:r="http://schemas.openxmlformats.org/officeDocument/2006/relationships" id="259" r:id="Rc5b64577b6314e1c"/>
    <p:sldId xmlns:r="http://schemas.openxmlformats.org/officeDocument/2006/relationships" id="260" r:id="Rff79b42b6dae4c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a529abf164f81" /><Relationship Type="http://schemas.openxmlformats.org/officeDocument/2006/relationships/slide" Target="/ppt/slides/slide1.xml" Id="R730096f93c8a46e1" /><Relationship Type="http://schemas.openxmlformats.org/officeDocument/2006/relationships/slide" Target="/ppt/slides/slide2.xml" Id="Rd34cff73cafd460d" /><Relationship Type="http://schemas.openxmlformats.org/officeDocument/2006/relationships/slide" Target="/ppt/slides/slide3.xml" Id="R291fbb3dbd0c4ae0" /><Relationship Type="http://schemas.openxmlformats.org/officeDocument/2006/relationships/slide" Target="/ppt/slides/slide4.xml" Id="Rc5b64577b6314e1c" /><Relationship Type="http://schemas.openxmlformats.org/officeDocument/2006/relationships/slide" Target="/ppt/slides/slide5.xml" Id="Rff79b42b6dae4c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3f62f13a8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63262121b4422" /><Relationship Type="http://schemas.openxmlformats.org/officeDocument/2006/relationships/theme" Target="/ppt/slideMasters/theme/theme1.xml" Id="R266510199d9a45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d63262121b44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f86461e03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f7b26d278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433a1ef6948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b6c06871d40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65a4d68b04f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OTO TOBAKK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OTO TOBAKK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