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e9407225b340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673c1e30de4f01"/>
  </p:sldMasterIdLst>
  <p:sldIdLst>
    <p:sldId xmlns:r="http://schemas.openxmlformats.org/officeDocument/2006/relationships" id="256" r:id="Rdd89873ed5144b3f"/>
    <p:sldId xmlns:r="http://schemas.openxmlformats.org/officeDocument/2006/relationships" id="257" r:id="Rf553bc932a894e3b"/>
    <p:sldId xmlns:r="http://schemas.openxmlformats.org/officeDocument/2006/relationships" id="258" r:id="Re5c417ad6ad54ca3"/>
    <p:sldId xmlns:r="http://schemas.openxmlformats.org/officeDocument/2006/relationships" id="259" r:id="R9e7a6722340a4cdf"/>
    <p:sldId xmlns:r="http://schemas.openxmlformats.org/officeDocument/2006/relationships" id="260" r:id="R5cd0480f01c74a98"/>
    <p:sldId xmlns:r="http://schemas.openxmlformats.org/officeDocument/2006/relationships" id="261" r:id="R9baf117337f4456f"/>
    <p:sldId xmlns:r="http://schemas.openxmlformats.org/officeDocument/2006/relationships" id="262" r:id="Rb2355f4af00b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73c1e30de4f01" /><Relationship Type="http://schemas.openxmlformats.org/officeDocument/2006/relationships/slide" Target="/ppt/slides/slide1.xml" Id="Rdd89873ed5144b3f" /><Relationship Type="http://schemas.openxmlformats.org/officeDocument/2006/relationships/slide" Target="/ppt/slides/slide2.xml" Id="Rf553bc932a894e3b" /><Relationship Type="http://schemas.openxmlformats.org/officeDocument/2006/relationships/slide" Target="/ppt/slides/slide3.xml" Id="Re5c417ad6ad54ca3" /><Relationship Type="http://schemas.openxmlformats.org/officeDocument/2006/relationships/slide" Target="/ppt/slides/slide4.xml" Id="R9e7a6722340a4cdf" /><Relationship Type="http://schemas.openxmlformats.org/officeDocument/2006/relationships/slide" Target="/ppt/slides/slide5.xml" Id="R5cd0480f01c74a98" /><Relationship Type="http://schemas.openxmlformats.org/officeDocument/2006/relationships/slide" Target="/ppt/slides/slide6.xml" Id="R9baf117337f4456f" /><Relationship Type="http://schemas.openxmlformats.org/officeDocument/2006/relationships/slide" Target="/ppt/slides/slide7.xml" Id="Rb2355f4af00b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d37339e1c4a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0fd16c4cc408b" /><Relationship Type="http://schemas.openxmlformats.org/officeDocument/2006/relationships/theme" Target="/ppt/slideMasters/theme/theme1.xml" Id="Rb6be9e5f8bf2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0fd16c4cc40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f0d5f1fd4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bc41c8d73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162db9a9949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f261f509c42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dbb587ff447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a298f3d484e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56fafef3544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SYSTEM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SYSTEM REGNSKAP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19 848 108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5 982 266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FEHIRDE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Wirgenes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post@systemregnskap.no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915 075 223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