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786bb47d45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4a3d606f744390"/>
  </p:sldMasterIdLst>
  <p:sldIdLst>
    <p:sldId xmlns:r="http://schemas.openxmlformats.org/officeDocument/2006/relationships" id="256" r:id="R28822a5d69a646b4"/>
    <p:sldId xmlns:r="http://schemas.openxmlformats.org/officeDocument/2006/relationships" id="257" r:id="R45923f8f4c6b47ac"/>
    <p:sldId xmlns:r="http://schemas.openxmlformats.org/officeDocument/2006/relationships" id="258" r:id="R9fa1565762f6414f"/>
    <p:sldId xmlns:r="http://schemas.openxmlformats.org/officeDocument/2006/relationships" id="259" r:id="Re26e102692574bfa"/>
    <p:sldId xmlns:r="http://schemas.openxmlformats.org/officeDocument/2006/relationships" id="260" r:id="R2969195696484d1c"/>
    <p:sldId xmlns:r="http://schemas.openxmlformats.org/officeDocument/2006/relationships" id="261" r:id="Rf5586ab0bb9645bc"/>
    <p:sldId xmlns:r="http://schemas.openxmlformats.org/officeDocument/2006/relationships" id="262" r:id="Ra5b194c70b64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a3d606f744390" /><Relationship Type="http://schemas.openxmlformats.org/officeDocument/2006/relationships/slide" Target="/ppt/slides/slide1.xml" Id="R28822a5d69a646b4" /><Relationship Type="http://schemas.openxmlformats.org/officeDocument/2006/relationships/slide" Target="/ppt/slides/slide2.xml" Id="R45923f8f4c6b47ac" /><Relationship Type="http://schemas.openxmlformats.org/officeDocument/2006/relationships/slide" Target="/ppt/slides/slide3.xml" Id="R9fa1565762f6414f" /><Relationship Type="http://schemas.openxmlformats.org/officeDocument/2006/relationships/slide" Target="/ppt/slides/slide4.xml" Id="Re26e102692574bfa" /><Relationship Type="http://schemas.openxmlformats.org/officeDocument/2006/relationships/slide" Target="/ppt/slides/slide5.xml" Id="R2969195696484d1c" /><Relationship Type="http://schemas.openxmlformats.org/officeDocument/2006/relationships/slide" Target="/ppt/slides/slide6.xml" Id="Rf5586ab0bb9645bc" /><Relationship Type="http://schemas.openxmlformats.org/officeDocument/2006/relationships/slide" Target="/ppt/slides/slide7.xml" Id="Ra5b194c70b64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7f8e9b1ec4b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e1027fd4e44d9" /><Relationship Type="http://schemas.openxmlformats.org/officeDocument/2006/relationships/theme" Target="/ppt/slideMasters/theme/theme1.xml" Id="R87b5219654ea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e1027fd4e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0650907ff40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a42c17bcb40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0969a80e741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5327a07c3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891b0ea2346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7aeb0a19447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f7915f76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1 647 184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Mules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915 029 965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VARDE HOLDING AS</a:t>
            </a:r>
          </a:p>
        </p:txBody>
      </p:sp>
    </p:spTree>
  </p:cSld>
  <p:clrMapOvr>
    <a:masterClrMapping xmlns:a="http://schemas.openxmlformats.org/drawingml/2006/main"/>
  </p:clrMapOvr>
</p:sld>
</file>