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afd0d8a48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790c599b8411b"/>
  </p:sldMasterIdLst>
  <p:sldIdLst>
    <p:sldId xmlns:r="http://schemas.openxmlformats.org/officeDocument/2006/relationships" id="256" r:id="R4ea4156178c04d2e"/>
    <p:sldId xmlns:r="http://schemas.openxmlformats.org/officeDocument/2006/relationships" id="257" r:id="R23f5a1663b204749"/>
    <p:sldId xmlns:r="http://schemas.openxmlformats.org/officeDocument/2006/relationships" id="258" r:id="Rdea07e0d59e745ac"/>
    <p:sldId xmlns:r="http://schemas.openxmlformats.org/officeDocument/2006/relationships" id="259" r:id="Rd324f1c83b1a481f"/>
    <p:sldId xmlns:r="http://schemas.openxmlformats.org/officeDocument/2006/relationships" id="260" r:id="Ra8020d3571944b1e"/>
    <p:sldId xmlns:r="http://schemas.openxmlformats.org/officeDocument/2006/relationships" id="261" r:id="Rdb8b09883006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790c599b8411b" /><Relationship Type="http://schemas.openxmlformats.org/officeDocument/2006/relationships/slide" Target="/ppt/slides/slide1.xml" Id="R4ea4156178c04d2e" /><Relationship Type="http://schemas.openxmlformats.org/officeDocument/2006/relationships/slide" Target="/ppt/slides/slide2.xml" Id="R23f5a1663b204749" /><Relationship Type="http://schemas.openxmlformats.org/officeDocument/2006/relationships/slide" Target="/ppt/slides/slide3.xml" Id="Rdea07e0d59e745ac" /><Relationship Type="http://schemas.openxmlformats.org/officeDocument/2006/relationships/slide" Target="/ppt/slides/slide4.xml" Id="Rd324f1c83b1a481f" /><Relationship Type="http://schemas.openxmlformats.org/officeDocument/2006/relationships/slide" Target="/ppt/slides/slide5.xml" Id="Ra8020d3571944b1e" /><Relationship Type="http://schemas.openxmlformats.org/officeDocument/2006/relationships/slide" Target="/ppt/slides/slide6.xml" Id="Rdb8b09883006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82bd9852a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9457666b4673" /><Relationship Type="http://schemas.openxmlformats.org/officeDocument/2006/relationships/theme" Target="/ppt/slideMasters/theme/theme1.xml" Id="R46a1ef24d5f6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99457666b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b72c6b2d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d92d7061d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fa3e128c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5af034b3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eb96cc63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1be7e9a99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 OG TRYGVE GOAS STIFTELSE TIL INNKJØP AV KUNST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OG TRYGVE GOAS STIFTELSE TIL INNKJØP AV KUNST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915 026 400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