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ced066a52046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4b08122c2b4494"/>
  </p:sldMasterIdLst>
  <p:sldIdLst>
    <p:sldId xmlns:r="http://schemas.openxmlformats.org/officeDocument/2006/relationships" id="256" r:id="Rb836cfd4b5b3499a"/>
    <p:sldId xmlns:r="http://schemas.openxmlformats.org/officeDocument/2006/relationships" id="257" r:id="R75f6de8470d143ff"/>
    <p:sldId xmlns:r="http://schemas.openxmlformats.org/officeDocument/2006/relationships" id="258" r:id="Re92d5381c564420c"/>
    <p:sldId xmlns:r="http://schemas.openxmlformats.org/officeDocument/2006/relationships" id="259" r:id="Ra546c9f316ec44d3"/>
    <p:sldId xmlns:r="http://schemas.openxmlformats.org/officeDocument/2006/relationships" id="260" r:id="Rf6c35bc5f8bc42e7"/>
    <p:sldId xmlns:r="http://schemas.openxmlformats.org/officeDocument/2006/relationships" id="261" r:id="Rfcfe299c5f694b3b"/>
    <p:sldId xmlns:r="http://schemas.openxmlformats.org/officeDocument/2006/relationships" id="262" r:id="Rf59272d0fcf14f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b08122c2b4494" /><Relationship Type="http://schemas.openxmlformats.org/officeDocument/2006/relationships/slide" Target="/ppt/slides/slide1.xml" Id="Rb836cfd4b5b3499a" /><Relationship Type="http://schemas.openxmlformats.org/officeDocument/2006/relationships/slide" Target="/ppt/slides/slide2.xml" Id="R75f6de8470d143ff" /><Relationship Type="http://schemas.openxmlformats.org/officeDocument/2006/relationships/slide" Target="/ppt/slides/slide3.xml" Id="Re92d5381c564420c" /><Relationship Type="http://schemas.openxmlformats.org/officeDocument/2006/relationships/slide" Target="/ppt/slides/slide4.xml" Id="Ra546c9f316ec44d3" /><Relationship Type="http://schemas.openxmlformats.org/officeDocument/2006/relationships/slide" Target="/ppt/slides/slide5.xml" Id="Rf6c35bc5f8bc42e7" /><Relationship Type="http://schemas.openxmlformats.org/officeDocument/2006/relationships/slide" Target="/ppt/slides/slide6.xml" Id="Rfcfe299c5f694b3b" /><Relationship Type="http://schemas.openxmlformats.org/officeDocument/2006/relationships/slide" Target="/ppt/slides/slide7.xml" Id="Rf59272d0fcf14f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9159e856a47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77ea243444c5c" /><Relationship Type="http://schemas.openxmlformats.org/officeDocument/2006/relationships/theme" Target="/ppt/slideMasters/theme/theme1.xml" Id="Rdd5d440f5b234a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077ea243444c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04a9959744b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fb54e52064b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3d774723544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534522f6945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e6e6b56e849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1ed0085db40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e4cf32b69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SKIPARVIKEN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5 308 274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ÅSMUND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Skiparviklia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asmund.isaksen@gmail.com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915 017 347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