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c7da20fc2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07e7c819541cb"/>
  </p:sldMasterIdLst>
  <p:sldIdLst>
    <p:sldId xmlns:r="http://schemas.openxmlformats.org/officeDocument/2006/relationships" id="256" r:id="R135d91828ecc4338"/>
    <p:sldId xmlns:r="http://schemas.openxmlformats.org/officeDocument/2006/relationships" id="257" r:id="Re2f83e729b3540fd"/>
    <p:sldId xmlns:r="http://schemas.openxmlformats.org/officeDocument/2006/relationships" id="258" r:id="R81cc7a539aff466f"/>
    <p:sldId xmlns:r="http://schemas.openxmlformats.org/officeDocument/2006/relationships" id="259" r:id="Rdf189b44176c435d"/>
    <p:sldId xmlns:r="http://schemas.openxmlformats.org/officeDocument/2006/relationships" id="260" r:id="R919ce8bfdc6843be"/>
    <p:sldId xmlns:r="http://schemas.openxmlformats.org/officeDocument/2006/relationships" id="261" r:id="R23ebf67bd044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07e7c819541cb" /><Relationship Type="http://schemas.openxmlformats.org/officeDocument/2006/relationships/slide" Target="/ppt/slides/slide1.xml" Id="R135d91828ecc4338" /><Relationship Type="http://schemas.openxmlformats.org/officeDocument/2006/relationships/slide" Target="/ppt/slides/slide2.xml" Id="Re2f83e729b3540fd" /><Relationship Type="http://schemas.openxmlformats.org/officeDocument/2006/relationships/slide" Target="/ppt/slides/slide3.xml" Id="R81cc7a539aff466f" /><Relationship Type="http://schemas.openxmlformats.org/officeDocument/2006/relationships/slide" Target="/ppt/slides/slide4.xml" Id="Rdf189b44176c435d" /><Relationship Type="http://schemas.openxmlformats.org/officeDocument/2006/relationships/slide" Target="/ppt/slides/slide5.xml" Id="R919ce8bfdc6843be" /><Relationship Type="http://schemas.openxmlformats.org/officeDocument/2006/relationships/slide" Target="/ppt/slides/slide6.xml" Id="R23ebf67bd044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d6a6bc3dc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f66c47f64d8b" /><Relationship Type="http://schemas.openxmlformats.org/officeDocument/2006/relationships/theme" Target="/ppt/slideMasters/theme/theme1.xml" Id="Rd24fc43d0853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bf66c47f6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9ae5c924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00430a9e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8cfd9b14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8bf906287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368a308e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21c3403e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