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0de7cdec9547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06834c206f46ff"/>
  </p:sldMasterIdLst>
  <p:sldIdLst>
    <p:sldId xmlns:r="http://schemas.openxmlformats.org/officeDocument/2006/relationships" id="256" r:id="R7e7630d8966d4867"/>
    <p:sldId xmlns:r="http://schemas.openxmlformats.org/officeDocument/2006/relationships" id="257" r:id="R3b344eb574684aef"/>
    <p:sldId xmlns:r="http://schemas.openxmlformats.org/officeDocument/2006/relationships" id="258" r:id="R1036661cd2c84a2f"/>
    <p:sldId xmlns:r="http://schemas.openxmlformats.org/officeDocument/2006/relationships" id="259" r:id="R34be2fde4b194a5e"/>
    <p:sldId xmlns:r="http://schemas.openxmlformats.org/officeDocument/2006/relationships" id="260" r:id="Rc9bbf4fc37b241f2"/>
    <p:sldId xmlns:r="http://schemas.openxmlformats.org/officeDocument/2006/relationships" id="261" r:id="Rbb6f1837be4e4de3"/>
    <p:sldId xmlns:r="http://schemas.openxmlformats.org/officeDocument/2006/relationships" id="262" r:id="Rcca1572b9b5c48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06834c206f46ff" /><Relationship Type="http://schemas.openxmlformats.org/officeDocument/2006/relationships/slide" Target="/ppt/slides/slide1.xml" Id="R7e7630d8966d4867" /><Relationship Type="http://schemas.openxmlformats.org/officeDocument/2006/relationships/slide" Target="/ppt/slides/slide2.xml" Id="R3b344eb574684aef" /><Relationship Type="http://schemas.openxmlformats.org/officeDocument/2006/relationships/slide" Target="/ppt/slides/slide3.xml" Id="R1036661cd2c84a2f" /><Relationship Type="http://schemas.openxmlformats.org/officeDocument/2006/relationships/slide" Target="/ppt/slides/slide4.xml" Id="R34be2fde4b194a5e" /><Relationship Type="http://schemas.openxmlformats.org/officeDocument/2006/relationships/slide" Target="/ppt/slides/slide5.xml" Id="Rc9bbf4fc37b241f2" /><Relationship Type="http://schemas.openxmlformats.org/officeDocument/2006/relationships/slide" Target="/ppt/slides/slide6.xml" Id="Rbb6f1837be4e4de3" /><Relationship Type="http://schemas.openxmlformats.org/officeDocument/2006/relationships/slide" Target="/ppt/slides/slide7.xml" Id="Rcca1572b9b5c48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d50026f72245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252438a6c4409c" /><Relationship Type="http://schemas.openxmlformats.org/officeDocument/2006/relationships/theme" Target="/ppt/slideMasters/theme/theme1.xml" Id="R77839093a8dc4a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252438a6c440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b8cea580e441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d2ecb737514d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95ae05b0b745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9b042f1c474f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4949567da546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62012c838049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f8bb9186d942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JOKSM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JOKSM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JOKSM AS ble etablert [år] og holder til i Rasta.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JOKSM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JOKSM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JOKSM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548 921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1 179 419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JOKSM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 KRISTOFFER STENDAL MARRING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JOKSM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Rugdeveien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1476 Rasta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915 015 263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JOKSM AS</a:t>
            </a:r>
          </a:p>
        </p:txBody>
      </p:sp>
    </p:spTree>
  </p:cSld>
  <p:clrMapOvr>
    <a:masterClrMapping xmlns:a="http://schemas.openxmlformats.org/drawingml/2006/main"/>
  </p:clrMapOvr>
</p:sld>
</file>