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2b0ad9137147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6c2a29bb8242fb"/>
  </p:sldMasterIdLst>
  <p:sldIdLst>
    <p:sldId xmlns:r="http://schemas.openxmlformats.org/officeDocument/2006/relationships" id="256" r:id="R30f14e550e5244fc"/>
    <p:sldId xmlns:r="http://schemas.openxmlformats.org/officeDocument/2006/relationships" id="257" r:id="R077f870a342f4405"/>
    <p:sldId xmlns:r="http://schemas.openxmlformats.org/officeDocument/2006/relationships" id="258" r:id="Rbe703ebe51034ffb"/>
    <p:sldId xmlns:r="http://schemas.openxmlformats.org/officeDocument/2006/relationships" id="259" r:id="R6baedb66841246a9"/>
    <p:sldId xmlns:r="http://schemas.openxmlformats.org/officeDocument/2006/relationships" id="260" r:id="Rc6810d67b3df4c46"/>
    <p:sldId xmlns:r="http://schemas.openxmlformats.org/officeDocument/2006/relationships" id="261" r:id="R80ed11f92dc34a51"/>
    <p:sldId xmlns:r="http://schemas.openxmlformats.org/officeDocument/2006/relationships" id="262" r:id="R0f53f65db0a440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c2a29bb8242fb" /><Relationship Type="http://schemas.openxmlformats.org/officeDocument/2006/relationships/slide" Target="/ppt/slides/slide1.xml" Id="R30f14e550e5244fc" /><Relationship Type="http://schemas.openxmlformats.org/officeDocument/2006/relationships/slide" Target="/ppt/slides/slide2.xml" Id="R077f870a342f4405" /><Relationship Type="http://schemas.openxmlformats.org/officeDocument/2006/relationships/slide" Target="/ppt/slides/slide3.xml" Id="Rbe703ebe51034ffb" /><Relationship Type="http://schemas.openxmlformats.org/officeDocument/2006/relationships/slide" Target="/ppt/slides/slide4.xml" Id="R6baedb66841246a9" /><Relationship Type="http://schemas.openxmlformats.org/officeDocument/2006/relationships/slide" Target="/ppt/slides/slide5.xml" Id="Rc6810d67b3df4c46" /><Relationship Type="http://schemas.openxmlformats.org/officeDocument/2006/relationships/slide" Target="/ppt/slides/slide6.xml" Id="R80ed11f92dc34a51" /><Relationship Type="http://schemas.openxmlformats.org/officeDocument/2006/relationships/slide" Target="/ppt/slides/slide7.xml" Id="R0f53f65db0a440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16516496a4b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30403ee2d4b95" /><Relationship Type="http://schemas.openxmlformats.org/officeDocument/2006/relationships/theme" Target="/ppt/slideMasters/theme/theme1.xml" Id="R002dcda03cde45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b30403ee2d4b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10c01665143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611d8e9eb44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e028397e949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24a8389b543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060556e2e4a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4d86e2c8e47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ac3c3025a46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GIBHARDT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GIBHARDT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GIBHARDT HOLDING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GIBHARDT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GIBHARDT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GIBHARDT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322 054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2 814 559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GIBHARDT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GIBHARDT STEENSEN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GIBHARDT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914 969 255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GIBHARDT HOLDING AS</a:t>
            </a:r>
          </a:p>
        </p:txBody>
      </p:sp>
    </p:spTree>
  </p:cSld>
  <p:clrMapOvr>
    <a:masterClrMapping xmlns:a="http://schemas.openxmlformats.org/drawingml/2006/main"/>
  </p:clrMapOvr>
</p:sld>
</file>