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2ca517c9444f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3dc7de85fa461f"/>
  </p:sldMasterIdLst>
  <p:sldIdLst>
    <p:sldId xmlns:r="http://schemas.openxmlformats.org/officeDocument/2006/relationships" id="256" r:id="R78703f850a164ff9"/>
    <p:sldId xmlns:r="http://schemas.openxmlformats.org/officeDocument/2006/relationships" id="257" r:id="R70d25206a8bd4f30"/>
    <p:sldId xmlns:r="http://schemas.openxmlformats.org/officeDocument/2006/relationships" id="258" r:id="R2832c00e05984e5e"/>
    <p:sldId xmlns:r="http://schemas.openxmlformats.org/officeDocument/2006/relationships" id="259" r:id="R58003cb7e11d4c0a"/>
    <p:sldId xmlns:r="http://schemas.openxmlformats.org/officeDocument/2006/relationships" id="260" r:id="R7708ca759a5d43ee"/>
    <p:sldId xmlns:r="http://schemas.openxmlformats.org/officeDocument/2006/relationships" id="261" r:id="Rf859e33f749c407e"/>
    <p:sldId xmlns:r="http://schemas.openxmlformats.org/officeDocument/2006/relationships" id="262" r:id="R601871f6465544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3dc7de85fa461f" /><Relationship Type="http://schemas.openxmlformats.org/officeDocument/2006/relationships/slide" Target="/ppt/slides/slide1.xml" Id="R78703f850a164ff9" /><Relationship Type="http://schemas.openxmlformats.org/officeDocument/2006/relationships/slide" Target="/ppt/slides/slide2.xml" Id="R70d25206a8bd4f30" /><Relationship Type="http://schemas.openxmlformats.org/officeDocument/2006/relationships/slide" Target="/ppt/slides/slide3.xml" Id="R2832c00e05984e5e" /><Relationship Type="http://schemas.openxmlformats.org/officeDocument/2006/relationships/slide" Target="/ppt/slides/slide4.xml" Id="R58003cb7e11d4c0a" /><Relationship Type="http://schemas.openxmlformats.org/officeDocument/2006/relationships/slide" Target="/ppt/slides/slide5.xml" Id="R7708ca759a5d43ee" /><Relationship Type="http://schemas.openxmlformats.org/officeDocument/2006/relationships/slide" Target="/ppt/slides/slide6.xml" Id="Rf859e33f749c407e" /><Relationship Type="http://schemas.openxmlformats.org/officeDocument/2006/relationships/slide" Target="/ppt/slides/slide7.xml" Id="R601871f6465544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67d43b94484b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be11c8d12481b" /><Relationship Type="http://schemas.openxmlformats.org/officeDocument/2006/relationships/theme" Target="/ppt/slideMasters/theme/theme1.xml" Id="Re04deb1ba4eb4d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9be11c8d1248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aeb6476274b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8106ae2504d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80b03331745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e378e80c042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0beb95a214e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3695ad57c40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707a3a97a4d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JOHS OLSEN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OLSEN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JOHS OLSEN EIENDOM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OLSEN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OLSEN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OLSEN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452 944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−1 802 587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9 890 172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122 843 121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304 523 255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OLSEN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JOHS OLSEN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OLSEN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Alfarvegen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2816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13 14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914 956 560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JOHS OLSEN EIENDOM AS</a:t>
            </a:r>
          </a:p>
        </p:txBody>
      </p:sp>
    </p:spTree>
  </p:cSld>
  <p:clrMapOvr>
    <a:masterClrMapping xmlns:a="http://schemas.openxmlformats.org/drawingml/2006/main"/>
  </p:clrMapOvr>
</p:sld>
</file>