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2113ece80c48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b1f38e031948d8"/>
  </p:sldMasterIdLst>
  <p:sldIdLst>
    <p:sldId xmlns:r="http://schemas.openxmlformats.org/officeDocument/2006/relationships" id="256" r:id="Rbe9d002fe2c54871"/>
    <p:sldId xmlns:r="http://schemas.openxmlformats.org/officeDocument/2006/relationships" id="257" r:id="R48bfc591d57740c6"/>
    <p:sldId xmlns:r="http://schemas.openxmlformats.org/officeDocument/2006/relationships" id="258" r:id="Re2fc47c662b44f7b"/>
    <p:sldId xmlns:r="http://schemas.openxmlformats.org/officeDocument/2006/relationships" id="259" r:id="R6d3745430d7d4788"/>
    <p:sldId xmlns:r="http://schemas.openxmlformats.org/officeDocument/2006/relationships" id="260" r:id="Re47aefb7b55747c6"/>
    <p:sldId xmlns:r="http://schemas.openxmlformats.org/officeDocument/2006/relationships" id="261" r:id="Ra00352d751a946dc"/>
    <p:sldId xmlns:r="http://schemas.openxmlformats.org/officeDocument/2006/relationships" id="262" r:id="R12c694aec81b47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b1f38e031948d8" /><Relationship Type="http://schemas.openxmlformats.org/officeDocument/2006/relationships/slide" Target="/ppt/slides/slide1.xml" Id="Rbe9d002fe2c54871" /><Relationship Type="http://schemas.openxmlformats.org/officeDocument/2006/relationships/slide" Target="/ppt/slides/slide2.xml" Id="R48bfc591d57740c6" /><Relationship Type="http://schemas.openxmlformats.org/officeDocument/2006/relationships/slide" Target="/ppt/slides/slide3.xml" Id="Re2fc47c662b44f7b" /><Relationship Type="http://schemas.openxmlformats.org/officeDocument/2006/relationships/slide" Target="/ppt/slides/slide4.xml" Id="R6d3745430d7d4788" /><Relationship Type="http://schemas.openxmlformats.org/officeDocument/2006/relationships/slide" Target="/ppt/slides/slide5.xml" Id="Re47aefb7b55747c6" /><Relationship Type="http://schemas.openxmlformats.org/officeDocument/2006/relationships/slide" Target="/ppt/slides/slide6.xml" Id="Ra00352d751a946dc" /><Relationship Type="http://schemas.openxmlformats.org/officeDocument/2006/relationships/slide" Target="/ppt/slides/slide7.xml" Id="R12c694aec81b47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bb5055eade4d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a3d6afb6da4f33" /><Relationship Type="http://schemas.openxmlformats.org/officeDocument/2006/relationships/theme" Target="/ppt/slideMasters/theme/theme1.xml" Id="R01ed6bfd787f44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a3d6afb6da4f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f4def135fd46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82cf3801f34a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fa8ae53d13468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f9f32d8e9e4ea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19f0114d1545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bb37c92b804e6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e9d9ce127c42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HENKA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HENKA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HENKA REVISJON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HENKA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HENKA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HENKA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48 262 419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8 847 924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7 036 955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7 244 227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20 192 089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HENKA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ACCRU PARTNERS HOLDING VI AS  –  99,7 %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WAHLIN  –  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 LEA  –  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EINAR SJUVE  –  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HENKA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Weldings vei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3208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administrasjon@henka.no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www.henka.no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914 954 010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HENKA REVISJON AS</a:t>
            </a:r>
          </a:p>
        </p:txBody>
      </p:sp>
    </p:spTree>
  </p:cSld>
  <p:clrMapOvr>
    <a:masterClrMapping xmlns:a="http://schemas.openxmlformats.org/drawingml/2006/main"/>
  </p:clrMapOvr>
</p:sld>
</file>