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efa124888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2a3f0d1a24802"/>
  </p:sldMasterIdLst>
  <p:sldIdLst>
    <p:sldId xmlns:r="http://schemas.openxmlformats.org/officeDocument/2006/relationships" id="256" r:id="Re13ceed7195444e4"/>
    <p:sldId xmlns:r="http://schemas.openxmlformats.org/officeDocument/2006/relationships" id="257" r:id="Rbd75564d824f4708"/>
    <p:sldId xmlns:r="http://schemas.openxmlformats.org/officeDocument/2006/relationships" id="258" r:id="R6ec24e578adc4c32"/>
    <p:sldId xmlns:r="http://schemas.openxmlformats.org/officeDocument/2006/relationships" id="259" r:id="Rfd7b0007f8f742cb"/>
    <p:sldId xmlns:r="http://schemas.openxmlformats.org/officeDocument/2006/relationships" id="260" r:id="Rd96d31e620b84410"/>
    <p:sldId xmlns:r="http://schemas.openxmlformats.org/officeDocument/2006/relationships" id="261" r:id="Redf616ea7fdc413c"/>
    <p:sldId xmlns:r="http://schemas.openxmlformats.org/officeDocument/2006/relationships" id="262" r:id="Rcabaab395777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2a3f0d1a24802" /><Relationship Type="http://schemas.openxmlformats.org/officeDocument/2006/relationships/slide" Target="/ppt/slides/slide1.xml" Id="Re13ceed7195444e4" /><Relationship Type="http://schemas.openxmlformats.org/officeDocument/2006/relationships/slide" Target="/ppt/slides/slide2.xml" Id="Rbd75564d824f4708" /><Relationship Type="http://schemas.openxmlformats.org/officeDocument/2006/relationships/slide" Target="/ppt/slides/slide3.xml" Id="R6ec24e578adc4c32" /><Relationship Type="http://schemas.openxmlformats.org/officeDocument/2006/relationships/slide" Target="/ppt/slides/slide4.xml" Id="Rfd7b0007f8f742cb" /><Relationship Type="http://schemas.openxmlformats.org/officeDocument/2006/relationships/slide" Target="/ppt/slides/slide5.xml" Id="Rd96d31e620b84410" /><Relationship Type="http://schemas.openxmlformats.org/officeDocument/2006/relationships/slide" Target="/ppt/slides/slide6.xml" Id="Redf616ea7fdc413c" /><Relationship Type="http://schemas.openxmlformats.org/officeDocument/2006/relationships/slide" Target="/ppt/slides/slide7.xml" Id="Rcabaab395777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6ad71383a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4185b34e4aad" /><Relationship Type="http://schemas.openxmlformats.org/officeDocument/2006/relationships/theme" Target="/ppt/slideMasters/theme/theme1.xml" Id="R4dfd76462f9a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84185b34e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47f8b143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feb760bd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4e44930c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ee6a06e8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a81a4eb3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3b993fe6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a66df207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32 703 241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32 703 241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GEORG BEER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Niels Georg Beer Holm, Villaveien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