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9f8b6518754e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ccb99b43914f9f"/>
  </p:sldMasterIdLst>
  <p:sldIdLst>
    <p:sldId xmlns:r="http://schemas.openxmlformats.org/officeDocument/2006/relationships" id="256" r:id="Rfed2fc15cfa74cc8"/>
    <p:sldId xmlns:r="http://schemas.openxmlformats.org/officeDocument/2006/relationships" id="257" r:id="R6dcbbd109b8446e1"/>
    <p:sldId xmlns:r="http://schemas.openxmlformats.org/officeDocument/2006/relationships" id="258" r:id="R221776fd03e24db7"/>
    <p:sldId xmlns:r="http://schemas.openxmlformats.org/officeDocument/2006/relationships" id="259" r:id="R4e7a6d792b154873"/>
    <p:sldId xmlns:r="http://schemas.openxmlformats.org/officeDocument/2006/relationships" id="260" r:id="Rcaa886adb10d4547"/>
    <p:sldId xmlns:r="http://schemas.openxmlformats.org/officeDocument/2006/relationships" id="261" r:id="R32caf12676784b83"/>
    <p:sldId xmlns:r="http://schemas.openxmlformats.org/officeDocument/2006/relationships" id="262" r:id="Ree37b5bf8b0b45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ccb99b43914f9f" /><Relationship Type="http://schemas.openxmlformats.org/officeDocument/2006/relationships/slide" Target="/ppt/slides/slide1.xml" Id="Rfed2fc15cfa74cc8" /><Relationship Type="http://schemas.openxmlformats.org/officeDocument/2006/relationships/slide" Target="/ppt/slides/slide2.xml" Id="R6dcbbd109b8446e1" /><Relationship Type="http://schemas.openxmlformats.org/officeDocument/2006/relationships/slide" Target="/ppt/slides/slide3.xml" Id="R221776fd03e24db7" /><Relationship Type="http://schemas.openxmlformats.org/officeDocument/2006/relationships/slide" Target="/ppt/slides/slide4.xml" Id="R4e7a6d792b154873" /><Relationship Type="http://schemas.openxmlformats.org/officeDocument/2006/relationships/slide" Target="/ppt/slides/slide5.xml" Id="Rcaa886adb10d4547" /><Relationship Type="http://schemas.openxmlformats.org/officeDocument/2006/relationships/slide" Target="/ppt/slides/slide6.xml" Id="R32caf12676784b83" /><Relationship Type="http://schemas.openxmlformats.org/officeDocument/2006/relationships/slide" Target="/ppt/slides/slide7.xml" Id="Ree37b5bf8b0b45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37dda86a3e42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834670a5d4dc7" /><Relationship Type="http://schemas.openxmlformats.org/officeDocument/2006/relationships/theme" Target="/ppt/slideMasters/theme/theme1.xml" Id="R0f8f2c3ce00c4d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0834670a5d4d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fc0e1a6644c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efa8c7f2a4c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4cdbc7b5245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5122cc2744a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be3b88e5d4c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fcfddcd1745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c7268b17d46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GULLP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1 308 811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3 323 148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79 353 339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87 317 712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BØE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Husabøveien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4083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914 922 976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